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7" r:id="rId7"/>
    <p:sldId id="261" r:id="rId8"/>
    <p:sldId id="263" r:id="rId9"/>
    <p:sldId id="262" r:id="rId10"/>
    <p:sldId id="273" r:id="rId11"/>
    <p:sldId id="264" r:id="rId12"/>
    <p:sldId id="265" r:id="rId13"/>
    <p:sldId id="266" r:id="rId14"/>
    <p:sldId id="268" r:id="rId15"/>
    <p:sldId id="272" r:id="rId16"/>
    <p:sldId id="276" r:id="rId17"/>
    <p:sldId id="269" r:id="rId18"/>
    <p:sldId id="275" r:id="rId19"/>
    <p:sldId id="27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F14D9-CF0C-4317-B7B6-A81EBCAD37F3}" v="23" dt="2023-05-25T00:53:09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>
        <p:scale>
          <a:sx n="75" d="100"/>
          <a:sy n="75" d="100"/>
        </p:scale>
        <p:origin x="97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훈" userId="9812db35-236a-4c35-9e9a-37d4a00f6307" providerId="ADAL" clId="{07C1B94F-4B92-42F0-AB0A-E99977E974A4}"/>
    <pc:docChg chg="undo custSel addSld delSld modSld sldOrd">
      <pc:chgData name="성훈" userId="9812db35-236a-4c35-9e9a-37d4a00f6307" providerId="ADAL" clId="{07C1B94F-4B92-42F0-AB0A-E99977E974A4}" dt="2023-05-16T14:52:54.302" v="1042" actId="1076"/>
      <pc:docMkLst>
        <pc:docMk/>
      </pc:docMkLst>
      <pc:sldChg chg="modSp mod">
        <pc:chgData name="성훈" userId="9812db35-236a-4c35-9e9a-37d4a00f6307" providerId="ADAL" clId="{07C1B94F-4B92-42F0-AB0A-E99977E974A4}" dt="2023-05-16T14:52:54.302" v="1042" actId="1076"/>
        <pc:sldMkLst>
          <pc:docMk/>
          <pc:sldMk cId="41707800" sldId="256"/>
        </pc:sldMkLst>
        <pc:spChg chg="mod">
          <ac:chgData name="성훈" userId="9812db35-236a-4c35-9e9a-37d4a00f6307" providerId="ADAL" clId="{07C1B94F-4B92-42F0-AB0A-E99977E974A4}" dt="2023-05-16T14:52:54.302" v="1042" actId="1076"/>
          <ac:spMkLst>
            <pc:docMk/>
            <pc:sldMk cId="41707800" sldId="256"/>
            <ac:spMk id="3" creationId="{49EE9345-E1F2-D656-3A70-83946C6CB2FD}"/>
          </ac:spMkLst>
        </pc:spChg>
        <pc:spChg chg="mod">
          <ac:chgData name="성훈" userId="9812db35-236a-4c35-9e9a-37d4a00f6307" providerId="ADAL" clId="{07C1B94F-4B92-42F0-AB0A-E99977E974A4}" dt="2023-05-16T14:49:25.557" v="1001" actId="20577"/>
          <ac:spMkLst>
            <pc:docMk/>
            <pc:sldMk cId="41707800" sldId="256"/>
            <ac:spMk id="4" creationId="{9F835367-7C12-B2B2-ED23-97A089576BBE}"/>
          </ac:spMkLst>
        </pc:spChg>
      </pc:sldChg>
      <pc:sldChg chg="delSp mod ord">
        <pc:chgData name="성훈" userId="9812db35-236a-4c35-9e9a-37d4a00f6307" providerId="ADAL" clId="{07C1B94F-4B92-42F0-AB0A-E99977E974A4}" dt="2023-05-16T14:50:48.364" v="1004" actId="478"/>
        <pc:sldMkLst>
          <pc:docMk/>
          <pc:sldMk cId="721856987" sldId="257"/>
        </pc:sldMkLst>
        <pc:spChg chg="del">
          <ac:chgData name="성훈" userId="9812db35-236a-4c35-9e9a-37d4a00f6307" providerId="ADAL" clId="{07C1B94F-4B92-42F0-AB0A-E99977E974A4}" dt="2023-05-16T14:50:48.364" v="1004" actId="478"/>
          <ac:spMkLst>
            <pc:docMk/>
            <pc:sldMk cId="721856987" sldId="257"/>
            <ac:spMk id="3" creationId="{6580F72C-24C3-72DA-F419-8ADDFFE6EDD3}"/>
          </ac:spMkLst>
        </pc:spChg>
      </pc:sldChg>
      <pc:sldChg chg="modSp mod">
        <pc:chgData name="성훈" userId="9812db35-236a-4c35-9e9a-37d4a00f6307" providerId="ADAL" clId="{07C1B94F-4B92-42F0-AB0A-E99977E974A4}" dt="2023-05-16T14:51:02.577" v="1024" actId="20577"/>
        <pc:sldMkLst>
          <pc:docMk/>
          <pc:sldMk cId="1328751049" sldId="258"/>
        </pc:sldMkLst>
        <pc:spChg chg="mod">
          <ac:chgData name="성훈" userId="9812db35-236a-4c35-9e9a-37d4a00f6307" providerId="ADAL" clId="{07C1B94F-4B92-42F0-AB0A-E99977E974A4}" dt="2023-05-16T14:51:02.577" v="1024" actId="20577"/>
          <ac:spMkLst>
            <pc:docMk/>
            <pc:sldMk cId="1328751049" sldId="258"/>
            <ac:spMk id="2" creationId="{881C8927-CC20-6733-CC7E-AA1702BAB4DD}"/>
          </ac:spMkLst>
        </pc:spChg>
        <pc:spChg chg="mod">
          <ac:chgData name="성훈" userId="9812db35-236a-4c35-9e9a-37d4a00f6307" providerId="ADAL" clId="{07C1B94F-4B92-42F0-AB0A-E99977E974A4}" dt="2023-05-16T14:33:53.997" v="796" actId="20577"/>
          <ac:spMkLst>
            <pc:docMk/>
            <pc:sldMk cId="1328751049" sldId="258"/>
            <ac:spMk id="3" creationId="{749EF27C-D23E-6D0C-D8CB-9FE9D8B227C4}"/>
          </ac:spMkLst>
        </pc:spChg>
      </pc:sldChg>
      <pc:sldChg chg="addSp modSp mod">
        <pc:chgData name="성훈" userId="9812db35-236a-4c35-9e9a-37d4a00f6307" providerId="ADAL" clId="{07C1B94F-4B92-42F0-AB0A-E99977E974A4}" dt="2023-05-16T14:51:17.960" v="1029" actId="1076"/>
        <pc:sldMkLst>
          <pc:docMk/>
          <pc:sldMk cId="4256273598" sldId="260"/>
        </pc:sldMkLst>
        <pc:spChg chg="mod">
          <ac:chgData name="성훈" userId="9812db35-236a-4c35-9e9a-37d4a00f6307" providerId="ADAL" clId="{07C1B94F-4B92-42F0-AB0A-E99977E974A4}" dt="2023-05-16T14:51:17.960" v="1029" actId="1076"/>
          <ac:spMkLst>
            <pc:docMk/>
            <pc:sldMk cId="4256273598" sldId="260"/>
            <ac:spMk id="11" creationId="{449974CC-3ABE-FFEE-7314-82B1D9A9376C}"/>
          </ac:spMkLst>
        </pc:spChg>
        <pc:picChg chg="add mod">
          <ac:chgData name="성훈" userId="9812db35-236a-4c35-9e9a-37d4a00f6307" providerId="ADAL" clId="{07C1B94F-4B92-42F0-AB0A-E99977E974A4}" dt="2023-05-16T14:51:15.491" v="1027" actId="1076"/>
          <ac:picMkLst>
            <pc:docMk/>
            <pc:sldMk cId="4256273598" sldId="260"/>
            <ac:picMk id="13" creationId="{97096571-3D66-29D6-91F0-B526AB6A8FA7}"/>
          </ac:picMkLst>
        </pc:picChg>
        <pc:picChg chg="add mod">
          <ac:chgData name="성훈" userId="9812db35-236a-4c35-9e9a-37d4a00f6307" providerId="ADAL" clId="{07C1B94F-4B92-42F0-AB0A-E99977E974A4}" dt="2023-05-16T14:51:17.572" v="1028" actId="1076"/>
          <ac:picMkLst>
            <pc:docMk/>
            <pc:sldMk cId="4256273598" sldId="260"/>
            <ac:picMk id="15" creationId="{8D358204-A073-4B97-EA0A-F60198D63518}"/>
          </ac:picMkLst>
        </pc:picChg>
      </pc:sldChg>
      <pc:sldChg chg="addSp delSp modSp mod">
        <pc:chgData name="성훈" userId="9812db35-236a-4c35-9e9a-37d4a00f6307" providerId="ADAL" clId="{07C1B94F-4B92-42F0-AB0A-E99977E974A4}" dt="2023-05-16T14:48:52.109" v="999" actId="20577"/>
        <pc:sldMkLst>
          <pc:docMk/>
          <pc:sldMk cId="3647657772" sldId="261"/>
        </pc:sldMkLst>
        <pc:spChg chg="mod">
          <ac:chgData name="성훈" userId="9812db35-236a-4c35-9e9a-37d4a00f6307" providerId="ADAL" clId="{07C1B94F-4B92-42F0-AB0A-E99977E974A4}" dt="2023-05-16T14:34:05.339" v="821" actId="20577"/>
          <ac:spMkLst>
            <pc:docMk/>
            <pc:sldMk cId="3647657772" sldId="261"/>
            <ac:spMk id="2" creationId="{0D90EE91-6BA2-09D5-DE04-885F8B025F1E}"/>
          </ac:spMkLst>
        </pc:spChg>
        <pc:spChg chg="del mod">
          <ac:chgData name="성훈" userId="9812db35-236a-4c35-9e9a-37d4a00f6307" providerId="ADAL" clId="{07C1B94F-4B92-42F0-AB0A-E99977E974A4}" dt="2023-05-16T14:34:40.125" v="823" actId="478"/>
          <ac:spMkLst>
            <pc:docMk/>
            <pc:sldMk cId="3647657772" sldId="261"/>
            <ac:spMk id="3" creationId="{C0F0556A-0545-45AF-23F5-EB7A6D9C26B6}"/>
          </ac:spMkLst>
        </pc:spChg>
        <pc:spChg chg="add mod">
          <ac:chgData name="성훈" userId="9812db35-236a-4c35-9e9a-37d4a00f6307" providerId="ADAL" clId="{07C1B94F-4B92-42F0-AB0A-E99977E974A4}" dt="2023-05-16T14:48:28.347" v="988" actId="1076"/>
          <ac:spMkLst>
            <pc:docMk/>
            <pc:sldMk cId="3647657772" sldId="261"/>
            <ac:spMk id="4" creationId="{D7EBD673-6D94-0A79-1F8D-FE6C19873A20}"/>
          </ac:spMkLst>
        </pc:spChg>
        <pc:spChg chg="add del mod">
          <ac:chgData name="성훈" userId="9812db35-236a-4c35-9e9a-37d4a00f6307" providerId="ADAL" clId="{07C1B94F-4B92-42F0-AB0A-E99977E974A4}" dt="2023-05-16T14:36:15.713" v="871" actId="478"/>
          <ac:spMkLst>
            <pc:docMk/>
            <pc:sldMk cId="3647657772" sldId="261"/>
            <ac:spMk id="5" creationId="{5209548C-29F3-6166-EEAE-52B72A99D7A6}"/>
          </ac:spMkLst>
        </pc:spChg>
        <pc:spChg chg="add mod">
          <ac:chgData name="성훈" userId="9812db35-236a-4c35-9e9a-37d4a00f6307" providerId="ADAL" clId="{07C1B94F-4B92-42F0-AB0A-E99977E974A4}" dt="2023-05-16T14:48:31.751" v="989" actId="1076"/>
          <ac:spMkLst>
            <pc:docMk/>
            <pc:sldMk cId="3647657772" sldId="261"/>
            <ac:spMk id="6" creationId="{4DEC9704-2E6C-D3F9-4A24-7B09AE1EF8AC}"/>
          </ac:spMkLst>
        </pc:spChg>
        <pc:spChg chg="add mod">
          <ac:chgData name="성훈" userId="9812db35-236a-4c35-9e9a-37d4a00f6307" providerId="ADAL" clId="{07C1B94F-4B92-42F0-AB0A-E99977E974A4}" dt="2023-05-16T14:48:52.109" v="999" actId="20577"/>
          <ac:spMkLst>
            <pc:docMk/>
            <pc:sldMk cId="3647657772" sldId="261"/>
            <ac:spMk id="8" creationId="{876C9AEF-4E1F-AD68-2025-FD3E9E7CE9E8}"/>
          </ac:spMkLst>
        </pc:spChg>
      </pc:sldChg>
      <pc:sldChg chg="addSp delSp modSp mod">
        <pc:chgData name="성훈" userId="9812db35-236a-4c35-9e9a-37d4a00f6307" providerId="ADAL" clId="{07C1B94F-4B92-42F0-AB0A-E99977E974A4}" dt="2023-05-16T14:51:37.527" v="1041" actId="20577"/>
        <pc:sldMkLst>
          <pc:docMk/>
          <pc:sldMk cId="186324622" sldId="262"/>
        </pc:sldMkLst>
        <pc:spChg chg="mod">
          <ac:chgData name="성훈" userId="9812db35-236a-4c35-9e9a-37d4a00f6307" providerId="ADAL" clId="{07C1B94F-4B92-42F0-AB0A-E99977E974A4}" dt="2023-05-16T14:51:37.527" v="1041" actId="20577"/>
          <ac:spMkLst>
            <pc:docMk/>
            <pc:sldMk cId="186324622" sldId="262"/>
            <ac:spMk id="3" creationId="{C0F0556A-0545-45AF-23F5-EB7A6D9C26B6}"/>
          </ac:spMkLst>
        </pc:spChg>
        <pc:picChg chg="add del mod">
          <ac:chgData name="성훈" userId="9812db35-236a-4c35-9e9a-37d4a00f6307" providerId="ADAL" clId="{07C1B94F-4B92-42F0-AB0A-E99977E974A4}" dt="2023-05-16T14:39:42.973" v="950" actId="22"/>
          <ac:picMkLst>
            <pc:docMk/>
            <pc:sldMk cId="186324622" sldId="262"/>
            <ac:picMk id="5" creationId="{35AF8566-2020-BE9C-EDFD-70BB9DE4E1AC}"/>
          </ac:picMkLst>
        </pc:picChg>
        <pc:picChg chg="add del mod">
          <ac:chgData name="성훈" userId="9812db35-236a-4c35-9e9a-37d4a00f6307" providerId="ADAL" clId="{07C1B94F-4B92-42F0-AB0A-E99977E974A4}" dt="2023-05-16T14:40:15.742" v="954" actId="478"/>
          <ac:picMkLst>
            <pc:docMk/>
            <pc:sldMk cId="186324622" sldId="262"/>
            <ac:picMk id="7" creationId="{36B0DE20-A9DE-4622-EFEC-96562E6C625B}"/>
          </ac:picMkLst>
        </pc:picChg>
      </pc:sldChg>
      <pc:sldChg chg="addSp modSp mod">
        <pc:chgData name="성훈" userId="9812db35-236a-4c35-9e9a-37d4a00f6307" providerId="ADAL" clId="{07C1B94F-4B92-42F0-AB0A-E99977E974A4}" dt="2023-05-16T14:10:57.839" v="174" actId="1076"/>
        <pc:sldMkLst>
          <pc:docMk/>
          <pc:sldMk cId="3643772203" sldId="264"/>
        </pc:sldMkLst>
        <pc:spChg chg="add mod">
          <ac:chgData name="성훈" userId="9812db35-236a-4c35-9e9a-37d4a00f6307" providerId="ADAL" clId="{07C1B94F-4B92-42F0-AB0A-E99977E974A4}" dt="2023-05-16T14:10:57.839" v="174" actId="1076"/>
          <ac:spMkLst>
            <pc:docMk/>
            <pc:sldMk cId="3643772203" sldId="264"/>
            <ac:spMk id="16" creationId="{8BF28FEC-7991-8152-B26D-0C2D0F579A42}"/>
          </ac:spMkLst>
        </pc:spChg>
      </pc:sldChg>
      <pc:sldChg chg="addSp delSp modSp mod">
        <pc:chgData name="성훈" userId="9812db35-236a-4c35-9e9a-37d4a00f6307" providerId="ADAL" clId="{07C1B94F-4B92-42F0-AB0A-E99977E974A4}" dt="2023-05-16T14:23:24.795" v="591"/>
        <pc:sldMkLst>
          <pc:docMk/>
          <pc:sldMk cId="3214272862" sldId="265"/>
        </pc:sldMkLst>
        <pc:spChg chg="mod">
          <ac:chgData name="성훈" userId="9812db35-236a-4c35-9e9a-37d4a00f6307" providerId="ADAL" clId="{07C1B94F-4B92-42F0-AB0A-E99977E974A4}" dt="2023-05-16T14:11:21.727" v="181" actId="14861"/>
          <ac:spMkLst>
            <pc:docMk/>
            <pc:sldMk cId="3214272862" sldId="265"/>
            <ac:spMk id="4" creationId="{A62F4145-6781-9763-5820-70B6B3368DCB}"/>
          </ac:spMkLst>
        </pc:spChg>
        <pc:spChg chg="add del mod">
          <ac:chgData name="성훈" userId="9812db35-236a-4c35-9e9a-37d4a00f6307" providerId="ADAL" clId="{07C1B94F-4B92-42F0-AB0A-E99977E974A4}" dt="2023-05-16T14:11:32.415" v="185"/>
          <ac:spMkLst>
            <pc:docMk/>
            <pc:sldMk cId="3214272862" sldId="265"/>
            <ac:spMk id="16" creationId="{EBDEA5EF-AD8D-FD9A-39AC-4F39B4F57FA5}"/>
          </ac:spMkLst>
        </pc:spChg>
        <pc:spChg chg="add mod">
          <ac:chgData name="성훈" userId="9812db35-236a-4c35-9e9a-37d4a00f6307" providerId="ADAL" clId="{07C1B94F-4B92-42F0-AB0A-E99977E974A4}" dt="2023-05-16T14:11:39.223" v="187" actId="1076"/>
          <ac:spMkLst>
            <pc:docMk/>
            <pc:sldMk cId="3214272862" sldId="265"/>
            <ac:spMk id="17" creationId="{F662EF1C-A391-9AEB-ABE8-721AB4B4DC17}"/>
          </ac:spMkLst>
        </pc:spChg>
        <pc:spChg chg="add del mod">
          <ac:chgData name="성훈" userId="9812db35-236a-4c35-9e9a-37d4a00f6307" providerId="ADAL" clId="{07C1B94F-4B92-42F0-AB0A-E99977E974A4}" dt="2023-05-16T14:23:24.795" v="591"/>
          <ac:spMkLst>
            <pc:docMk/>
            <pc:sldMk cId="3214272862" sldId="265"/>
            <ac:spMk id="18" creationId="{F7AC593E-38FD-2331-5602-4B8D0D42C4B2}"/>
          </ac:spMkLst>
        </pc:spChg>
      </pc:sldChg>
      <pc:sldChg chg="addSp modSp mod">
        <pc:chgData name="성훈" userId="9812db35-236a-4c35-9e9a-37d4a00f6307" providerId="ADAL" clId="{07C1B94F-4B92-42F0-AB0A-E99977E974A4}" dt="2023-05-16T14:08:45.338" v="143" actId="1076"/>
        <pc:sldMkLst>
          <pc:docMk/>
          <pc:sldMk cId="875787204" sldId="266"/>
        </pc:sldMkLst>
        <pc:spChg chg="mod">
          <ac:chgData name="성훈" userId="9812db35-236a-4c35-9e9a-37d4a00f6307" providerId="ADAL" clId="{07C1B94F-4B92-42F0-AB0A-E99977E974A4}" dt="2023-05-16T14:08:14.959" v="103" actId="20577"/>
          <ac:spMkLst>
            <pc:docMk/>
            <pc:sldMk cId="875787204" sldId="266"/>
            <ac:spMk id="3" creationId="{6468DFBC-31B7-F918-8882-E9B3C17DBB1D}"/>
          </ac:spMkLst>
        </pc:spChg>
        <pc:spChg chg="add mod">
          <ac:chgData name="성훈" userId="9812db35-236a-4c35-9e9a-37d4a00f6307" providerId="ADAL" clId="{07C1B94F-4B92-42F0-AB0A-E99977E974A4}" dt="2023-05-16T14:06:06.866" v="63" actId="20577"/>
          <ac:spMkLst>
            <pc:docMk/>
            <pc:sldMk cId="875787204" sldId="266"/>
            <ac:spMk id="28" creationId="{32EDE9A8-6590-DA07-DB95-683BDD580C55}"/>
          </ac:spMkLst>
        </pc:spChg>
        <pc:spChg chg="add mod">
          <ac:chgData name="성훈" userId="9812db35-236a-4c35-9e9a-37d4a00f6307" providerId="ADAL" clId="{07C1B94F-4B92-42F0-AB0A-E99977E974A4}" dt="2023-05-16T14:06:29.919" v="88" actId="20577"/>
          <ac:spMkLst>
            <pc:docMk/>
            <pc:sldMk cId="875787204" sldId="266"/>
            <ac:spMk id="29" creationId="{3673CB03-A79C-B8C3-9DFE-477C83D73B7B}"/>
          </ac:spMkLst>
        </pc:spChg>
        <pc:spChg chg="add mod">
          <ac:chgData name="성훈" userId="9812db35-236a-4c35-9e9a-37d4a00f6307" providerId="ADAL" clId="{07C1B94F-4B92-42F0-AB0A-E99977E974A4}" dt="2023-05-16T14:08:45.338" v="143" actId="1076"/>
          <ac:spMkLst>
            <pc:docMk/>
            <pc:sldMk cId="875787204" sldId="266"/>
            <ac:spMk id="30" creationId="{8ADC670A-0BAF-6BEE-2DA1-9B29004C73D2}"/>
          </ac:spMkLst>
        </pc:spChg>
      </pc:sldChg>
      <pc:sldChg chg="addSp delSp modSp add mod">
        <pc:chgData name="성훈" userId="9812db35-236a-4c35-9e9a-37d4a00f6307" providerId="ADAL" clId="{07C1B94F-4B92-42F0-AB0A-E99977E974A4}" dt="2023-05-16T14:45:26.373" v="971" actId="14100"/>
        <pc:sldMkLst>
          <pc:docMk/>
          <pc:sldMk cId="2216342585" sldId="267"/>
        </pc:sldMkLst>
        <pc:spChg chg="add mod">
          <ac:chgData name="성훈" userId="9812db35-236a-4c35-9e9a-37d4a00f6307" providerId="ADAL" clId="{07C1B94F-4B92-42F0-AB0A-E99977E974A4}" dt="2023-05-16T14:14:54.629" v="268" actId="14100"/>
          <ac:spMkLst>
            <pc:docMk/>
            <pc:sldMk cId="2216342585" sldId="267"/>
            <ac:spMk id="6" creationId="{913DFC38-C571-6142-B34A-91ACA5A1EBE6}"/>
          </ac:spMkLst>
        </pc:spChg>
        <pc:spChg chg="add mod">
          <ac:chgData name="성훈" userId="9812db35-236a-4c35-9e9a-37d4a00f6307" providerId="ADAL" clId="{07C1B94F-4B92-42F0-AB0A-E99977E974A4}" dt="2023-05-16T14:16:18.581" v="402" actId="1076"/>
          <ac:spMkLst>
            <pc:docMk/>
            <pc:sldMk cId="2216342585" sldId="267"/>
            <ac:spMk id="8" creationId="{71CF8DA2-3006-8118-3F0E-B7285F7C7637}"/>
          </ac:spMkLst>
        </pc:spChg>
        <pc:spChg chg="add mod">
          <ac:chgData name="성훈" userId="9812db35-236a-4c35-9e9a-37d4a00f6307" providerId="ADAL" clId="{07C1B94F-4B92-42F0-AB0A-E99977E974A4}" dt="2023-05-16T14:16:04.867" v="394" actId="14100"/>
          <ac:spMkLst>
            <pc:docMk/>
            <pc:sldMk cId="2216342585" sldId="267"/>
            <ac:spMk id="9" creationId="{FE047288-950B-3970-C4D2-367D47ADE02D}"/>
          </ac:spMkLst>
        </pc:spChg>
        <pc:spChg chg="del">
          <ac:chgData name="성훈" userId="9812db35-236a-4c35-9e9a-37d4a00f6307" providerId="ADAL" clId="{07C1B94F-4B92-42F0-AB0A-E99977E974A4}" dt="2023-05-16T14:12:19.214" v="193" actId="478"/>
          <ac:spMkLst>
            <pc:docMk/>
            <pc:sldMk cId="2216342585" sldId="267"/>
            <ac:spMk id="10" creationId="{C24E683F-B185-F6DD-D596-1A3441B3440E}"/>
          </ac:spMkLst>
        </pc:spChg>
        <pc:picChg chg="add mod">
          <ac:chgData name="성훈" userId="9812db35-236a-4c35-9e9a-37d4a00f6307" providerId="ADAL" clId="{07C1B94F-4B92-42F0-AB0A-E99977E974A4}" dt="2023-05-16T14:13:42.919" v="198" actId="1076"/>
          <ac:picMkLst>
            <pc:docMk/>
            <pc:sldMk cId="2216342585" sldId="267"/>
            <ac:picMk id="4" creationId="{FF653213-6E3F-4BAD-E0C1-E8BFA4F1FCAC}"/>
          </ac:picMkLst>
        </pc:picChg>
        <pc:picChg chg="del">
          <ac:chgData name="성훈" userId="9812db35-236a-4c35-9e9a-37d4a00f6307" providerId="ADAL" clId="{07C1B94F-4B92-42F0-AB0A-E99977E974A4}" dt="2023-05-16T14:12:18.737" v="192" actId="478"/>
          <ac:picMkLst>
            <pc:docMk/>
            <pc:sldMk cId="2216342585" sldId="267"/>
            <ac:picMk id="5" creationId="{B80D0909-C67F-5819-229E-59ECFD08797A}"/>
          </ac:picMkLst>
        </pc:picChg>
        <pc:picChg chg="del">
          <ac:chgData name="성훈" userId="9812db35-236a-4c35-9e9a-37d4a00f6307" providerId="ADAL" clId="{07C1B94F-4B92-42F0-AB0A-E99977E974A4}" dt="2023-05-16T14:12:18.446" v="191" actId="478"/>
          <ac:picMkLst>
            <pc:docMk/>
            <pc:sldMk cId="2216342585" sldId="267"/>
            <ac:picMk id="7" creationId="{2FD9D3B2-4165-BAC3-AA38-E1CF2CDF8C71}"/>
          </ac:picMkLst>
        </pc:picChg>
        <pc:picChg chg="add mod">
          <ac:chgData name="성훈" userId="9812db35-236a-4c35-9e9a-37d4a00f6307" providerId="ADAL" clId="{07C1B94F-4B92-42F0-AB0A-E99977E974A4}" dt="2023-05-16T14:45:26.373" v="971" actId="14100"/>
          <ac:picMkLst>
            <pc:docMk/>
            <pc:sldMk cId="2216342585" sldId="267"/>
            <ac:picMk id="13" creationId="{CFDB1CC3-6661-6726-CDC4-86127EF3349B}"/>
          </ac:picMkLst>
        </pc:picChg>
      </pc:sldChg>
      <pc:sldChg chg="add del">
        <pc:chgData name="성훈" userId="9812db35-236a-4c35-9e9a-37d4a00f6307" providerId="ADAL" clId="{07C1B94F-4B92-42F0-AB0A-E99977E974A4}" dt="2023-05-16T14:12:13.375" v="189"/>
        <pc:sldMkLst>
          <pc:docMk/>
          <pc:sldMk cId="3229191599" sldId="267"/>
        </pc:sldMkLst>
      </pc:sldChg>
      <pc:sldChg chg="add del">
        <pc:chgData name="성훈" userId="9812db35-236a-4c35-9e9a-37d4a00f6307" providerId="ADAL" clId="{07C1B94F-4B92-42F0-AB0A-E99977E974A4}" dt="2023-05-16T14:17:49.789" v="450"/>
        <pc:sldMkLst>
          <pc:docMk/>
          <pc:sldMk cId="572747149" sldId="268"/>
        </pc:sldMkLst>
      </pc:sldChg>
      <pc:sldChg chg="addSp delSp modSp new mod">
        <pc:chgData name="성훈" userId="9812db35-236a-4c35-9e9a-37d4a00f6307" providerId="ADAL" clId="{07C1B94F-4B92-42F0-AB0A-E99977E974A4}" dt="2023-05-16T14:28:38.899" v="702" actId="20577"/>
        <pc:sldMkLst>
          <pc:docMk/>
          <pc:sldMk cId="1319864098" sldId="268"/>
        </pc:sldMkLst>
        <pc:spChg chg="mod">
          <ac:chgData name="성훈" userId="9812db35-236a-4c35-9e9a-37d4a00f6307" providerId="ADAL" clId="{07C1B94F-4B92-42F0-AB0A-E99977E974A4}" dt="2023-05-16T14:28:38.899" v="702" actId="20577"/>
          <ac:spMkLst>
            <pc:docMk/>
            <pc:sldMk cId="1319864098" sldId="268"/>
            <ac:spMk id="2" creationId="{39D3A591-6AAA-128E-2919-0673DCDABBA4}"/>
          </ac:spMkLst>
        </pc:spChg>
        <pc:spChg chg="mod">
          <ac:chgData name="성훈" userId="9812db35-236a-4c35-9e9a-37d4a00f6307" providerId="ADAL" clId="{07C1B94F-4B92-42F0-AB0A-E99977E974A4}" dt="2023-05-16T14:20:40.438" v="551" actId="20577"/>
          <ac:spMkLst>
            <pc:docMk/>
            <pc:sldMk cId="1319864098" sldId="268"/>
            <ac:spMk id="3" creationId="{E26D2E60-6F1A-F9AE-8876-1ADFAFE0FE30}"/>
          </ac:spMkLst>
        </pc:spChg>
        <pc:spChg chg="add mod">
          <ac:chgData name="성훈" userId="9812db35-236a-4c35-9e9a-37d4a00f6307" providerId="ADAL" clId="{07C1B94F-4B92-42F0-AB0A-E99977E974A4}" dt="2023-05-16T14:27:53.207" v="690" actId="1076"/>
          <ac:spMkLst>
            <pc:docMk/>
            <pc:sldMk cId="1319864098" sldId="268"/>
            <ac:spMk id="11" creationId="{81F3F030-41F0-C859-AE5D-4CE86C173809}"/>
          </ac:spMkLst>
        </pc:spChg>
        <pc:spChg chg="add mod">
          <ac:chgData name="성훈" userId="9812db35-236a-4c35-9e9a-37d4a00f6307" providerId="ADAL" clId="{07C1B94F-4B92-42F0-AB0A-E99977E974A4}" dt="2023-05-16T14:27:53.207" v="690" actId="1076"/>
          <ac:spMkLst>
            <pc:docMk/>
            <pc:sldMk cId="1319864098" sldId="268"/>
            <ac:spMk id="12" creationId="{1DC7F092-37FC-6C26-48CD-74DC64E3D983}"/>
          </ac:spMkLst>
        </pc:spChg>
        <pc:spChg chg="add mod">
          <ac:chgData name="성훈" userId="9812db35-236a-4c35-9e9a-37d4a00f6307" providerId="ADAL" clId="{07C1B94F-4B92-42F0-AB0A-E99977E974A4}" dt="2023-05-16T14:27:53.207" v="690" actId="1076"/>
          <ac:spMkLst>
            <pc:docMk/>
            <pc:sldMk cId="1319864098" sldId="268"/>
            <ac:spMk id="13" creationId="{DAF03AE1-1ED7-A028-CD33-52EF4EEF58FF}"/>
          </ac:spMkLst>
        </pc:spChg>
        <pc:spChg chg="add mod ord">
          <ac:chgData name="성훈" userId="9812db35-236a-4c35-9e9a-37d4a00f6307" providerId="ADAL" clId="{07C1B94F-4B92-42F0-AB0A-E99977E974A4}" dt="2023-05-16T14:27:53.207" v="690" actId="1076"/>
          <ac:spMkLst>
            <pc:docMk/>
            <pc:sldMk cId="1319864098" sldId="268"/>
            <ac:spMk id="14" creationId="{00E016B1-A7E4-7E66-C058-280685F8528B}"/>
          </ac:spMkLst>
        </pc:spChg>
        <pc:spChg chg="add mod">
          <ac:chgData name="성훈" userId="9812db35-236a-4c35-9e9a-37d4a00f6307" providerId="ADAL" clId="{07C1B94F-4B92-42F0-AB0A-E99977E974A4}" dt="2023-05-16T14:27:53.207" v="690" actId="1076"/>
          <ac:spMkLst>
            <pc:docMk/>
            <pc:sldMk cId="1319864098" sldId="268"/>
            <ac:spMk id="15" creationId="{61834F46-0E2A-FE94-AE34-7D7AFFA973C2}"/>
          </ac:spMkLst>
        </pc:spChg>
        <pc:spChg chg="add mod">
          <ac:chgData name="성훈" userId="9812db35-236a-4c35-9e9a-37d4a00f6307" providerId="ADAL" clId="{07C1B94F-4B92-42F0-AB0A-E99977E974A4}" dt="2023-05-16T14:27:33.915" v="688" actId="1076"/>
          <ac:spMkLst>
            <pc:docMk/>
            <pc:sldMk cId="1319864098" sldId="268"/>
            <ac:spMk id="26" creationId="{7C187AB7-8378-D24B-B821-788D48282D7F}"/>
          </ac:spMkLst>
        </pc:spChg>
        <pc:spChg chg="add mod ord">
          <ac:chgData name="성훈" userId="9812db35-236a-4c35-9e9a-37d4a00f6307" providerId="ADAL" clId="{07C1B94F-4B92-42F0-AB0A-E99977E974A4}" dt="2023-05-16T14:27:33.915" v="688" actId="1076"/>
          <ac:spMkLst>
            <pc:docMk/>
            <pc:sldMk cId="1319864098" sldId="268"/>
            <ac:spMk id="27" creationId="{BDB5DDE5-CDC3-EDF7-B0ED-F96B21B353F6}"/>
          </ac:spMkLst>
        </pc:spChg>
        <pc:spChg chg="add mod">
          <ac:chgData name="성훈" userId="9812db35-236a-4c35-9e9a-37d4a00f6307" providerId="ADAL" clId="{07C1B94F-4B92-42F0-AB0A-E99977E974A4}" dt="2023-05-16T14:27:53.207" v="690" actId="1076"/>
          <ac:spMkLst>
            <pc:docMk/>
            <pc:sldMk cId="1319864098" sldId="268"/>
            <ac:spMk id="34" creationId="{0E3A40D0-38C0-24F5-B376-4788CD6FB8CB}"/>
          </ac:spMkLst>
        </pc:spChg>
        <pc:spChg chg="add mod">
          <ac:chgData name="성훈" userId="9812db35-236a-4c35-9e9a-37d4a00f6307" providerId="ADAL" clId="{07C1B94F-4B92-42F0-AB0A-E99977E974A4}" dt="2023-05-16T14:27:07.197" v="687" actId="20577"/>
          <ac:spMkLst>
            <pc:docMk/>
            <pc:sldMk cId="1319864098" sldId="268"/>
            <ac:spMk id="35" creationId="{EA21C224-AFEC-84E8-8ECF-8A1663A97054}"/>
          </ac:spMkLst>
        </pc:spChg>
        <pc:cxnChg chg="add del mod">
          <ac:chgData name="성훈" userId="9812db35-236a-4c35-9e9a-37d4a00f6307" providerId="ADAL" clId="{07C1B94F-4B92-42F0-AB0A-E99977E974A4}" dt="2023-05-16T14:21:34.373" v="564" actId="478"/>
          <ac:cxnSpMkLst>
            <pc:docMk/>
            <pc:sldMk cId="1319864098" sldId="268"/>
            <ac:cxnSpMk id="5" creationId="{E9FE85FE-C23F-CC6A-D152-C238C73F2040}"/>
          </ac:cxnSpMkLst>
        </pc:cxnChg>
        <pc:cxnChg chg="add del mod">
          <ac:chgData name="성훈" userId="9812db35-236a-4c35-9e9a-37d4a00f6307" providerId="ADAL" clId="{07C1B94F-4B92-42F0-AB0A-E99977E974A4}" dt="2023-05-16T14:21:33.669" v="563" actId="478"/>
          <ac:cxnSpMkLst>
            <pc:docMk/>
            <pc:sldMk cId="1319864098" sldId="268"/>
            <ac:cxnSpMk id="6" creationId="{85CAAC30-C965-90D8-6226-28E7BDD722A0}"/>
          </ac:cxnSpMkLst>
        </pc:cxnChg>
        <pc:cxnChg chg="add del mod">
          <ac:chgData name="성훈" userId="9812db35-236a-4c35-9e9a-37d4a00f6307" providerId="ADAL" clId="{07C1B94F-4B92-42F0-AB0A-E99977E974A4}" dt="2023-05-16T14:21:35.055" v="565" actId="478"/>
          <ac:cxnSpMkLst>
            <pc:docMk/>
            <pc:sldMk cId="1319864098" sldId="268"/>
            <ac:cxnSpMk id="8" creationId="{C2B62807-3840-D5D6-2E7C-7AD72DE960F3}"/>
          </ac:cxnSpMkLst>
        </pc:cxnChg>
        <pc:cxnChg chg="add del mod">
          <ac:chgData name="성훈" userId="9812db35-236a-4c35-9e9a-37d4a00f6307" providerId="ADAL" clId="{07C1B94F-4B92-42F0-AB0A-E99977E974A4}" dt="2023-05-16T14:21:53.093" v="569" actId="11529"/>
          <ac:cxnSpMkLst>
            <pc:docMk/>
            <pc:sldMk cId="1319864098" sldId="268"/>
            <ac:cxnSpMk id="10" creationId="{09056754-C1D8-2D08-DC98-EE93FE072115}"/>
          </ac:cxnSpMkLst>
        </pc:cxnChg>
        <pc:cxnChg chg="add mod">
          <ac:chgData name="성훈" userId="9812db35-236a-4c35-9e9a-37d4a00f6307" providerId="ADAL" clId="{07C1B94F-4B92-42F0-AB0A-E99977E974A4}" dt="2023-05-16T14:27:33.915" v="688" actId="1076"/>
          <ac:cxnSpMkLst>
            <pc:docMk/>
            <pc:sldMk cId="1319864098" sldId="268"/>
            <ac:cxnSpMk id="17" creationId="{40BB4AD5-9342-DCA7-F4A8-0D0616ABC164}"/>
          </ac:cxnSpMkLst>
        </pc:cxnChg>
        <pc:cxnChg chg="add mod">
          <ac:chgData name="성훈" userId="9812db35-236a-4c35-9e9a-37d4a00f6307" providerId="ADAL" clId="{07C1B94F-4B92-42F0-AB0A-E99977E974A4}" dt="2023-05-16T14:27:33.915" v="688" actId="1076"/>
          <ac:cxnSpMkLst>
            <pc:docMk/>
            <pc:sldMk cId="1319864098" sldId="268"/>
            <ac:cxnSpMk id="19" creationId="{ECCA4BA9-E41C-AE07-56CA-AD92F28A82DD}"/>
          </ac:cxnSpMkLst>
        </pc:cxnChg>
        <pc:cxnChg chg="add mod">
          <ac:chgData name="성훈" userId="9812db35-236a-4c35-9e9a-37d4a00f6307" providerId="ADAL" clId="{07C1B94F-4B92-42F0-AB0A-E99977E974A4}" dt="2023-05-16T14:27:33.915" v="688" actId="1076"/>
          <ac:cxnSpMkLst>
            <pc:docMk/>
            <pc:sldMk cId="1319864098" sldId="268"/>
            <ac:cxnSpMk id="24" creationId="{747C827C-6D79-8B7A-F538-7E98CBD61200}"/>
          </ac:cxnSpMkLst>
        </pc:cxnChg>
        <pc:cxnChg chg="add mod">
          <ac:chgData name="성훈" userId="9812db35-236a-4c35-9e9a-37d4a00f6307" providerId="ADAL" clId="{07C1B94F-4B92-42F0-AB0A-E99977E974A4}" dt="2023-05-16T14:27:33.915" v="688" actId="1076"/>
          <ac:cxnSpMkLst>
            <pc:docMk/>
            <pc:sldMk cId="1319864098" sldId="268"/>
            <ac:cxnSpMk id="31" creationId="{1B881CE6-CEDA-D477-F125-84736A784A1B}"/>
          </ac:cxnSpMkLst>
        </pc:cxnChg>
      </pc:sldChg>
      <pc:sldChg chg="add del">
        <pc:chgData name="성훈" userId="9812db35-236a-4c35-9e9a-37d4a00f6307" providerId="ADAL" clId="{07C1B94F-4B92-42F0-AB0A-E99977E974A4}" dt="2023-05-16T14:17:52.389" v="454"/>
        <pc:sldMkLst>
          <pc:docMk/>
          <pc:sldMk cId="1952078237" sldId="268"/>
        </pc:sldMkLst>
      </pc:sldChg>
      <pc:sldChg chg="add del">
        <pc:chgData name="성훈" userId="9812db35-236a-4c35-9e9a-37d4a00f6307" providerId="ADAL" clId="{07C1B94F-4B92-42F0-AB0A-E99977E974A4}" dt="2023-05-16T14:17:52.223" v="453"/>
        <pc:sldMkLst>
          <pc:docMk/>
          <pc:sldMk cId="368563468" sldId="269"/>
        </pc:sldMkLst>
      </pc:sldChg>
      <pc:sldChg chg="addSp delSp modSp add mod">
        <pc:chgData name="성훈" userId="9812db35-236a-4c35-9e9a-37d4a00f6307" providerId="ADAL" clId="{07C1B94F-4B92-42F0-AB0A-E99977E974A4}" dt="2023-05-16T14:33:04.798" v="765" actId="478"/>
        <pc:sldMkLst>
          <pc:docMk/>
          <pc:sldMk cId="2666916373" sldId="269"/>
        </pc:sldMkLst>
        <pc:spChg chg="mod">
          <ac:chgData name="성훈" userId="9812db35-236a-4c35-9e9a-37d4a00f6307" providerId="ADAL" clId="{07C1B94F-4B92-42F0-AB0A-E99977E974A4}" dt="2023-05-16T14:28:49.161" v="715" actId="20577"/>
          <ac:spMkLst>
            <pc:docMk/>
            <pc:sldMk cId="2666916373" sldId="269"/>
            <ac:spMk id="2" creationId="{39D3A591-6AAA-128E-2919-0673DCDABBA4}"/>
          </ac:spMkLst>
        </pc:spChg>
        <pc:spChg chg="del mod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3" creationId="{E26D2E60-6F1A-F9AE-8876-1ADFAFE0FE30}"/>
          </ac:spMkLst>
        </pc:spChg>
        <pc:spChg chg="add mod">
          <ac:chgData name="성훈" userId="9812db35-236a-4c35-9e9a-37d4a00f6307" providerId="ADAL" clId="{07C1B94F-4B92-42F0-AB0A-E99977E974A4}" dt="2023-05-16T14:29:13.921" v="719"/>
          <ac:spMkLst>
            <pc:docMk/>
            <pc:sldMk cId="2666916373" sldId="269"/>
            <ac:spMk id="4" creationId="{3C96DED5-BBA7-4F81-7D0C-B76114B08936}"/>
          </ac:spMkLst>
        </pc:spChg>
        <pc:spChg chg="add mod">
          <ac:chgData name="성훈" userId="9812db35-236a-4c35-9e9a-37d4a00f6307" providerId="ADAL" clId="{07C1B94F-4B92-42F0-AB0A-E99977E974A4}" dt="2023-05-16T14:29:13.921" v="719"/>
          <ac:spMkLst>
            <pc:docMk/>
            <pc:sldMk cId="2666916373" sldId="269"/>
            <ac:spMk id="5" creationId="{886B1023-7C61-5F47-C639-ACF05340A596}"/>
          </ac:spMkLst>
        </pc:spChg>
        <pc:spChg chg="add mod">
          <ac:chgData name="성훈" userId="9812db35-236a-4c35-9e9a-37d4a00f6307" providerId="ADAL" clId="{07C1B94F-4B92-42F0-AB0A-E99977E974A4}" dt="2023-05-16T14:29:13.921" v="719"/>
          <ac:spMkLst>
            <pc:docMk/>
            <pc:sldMk cId="2666916373" sldId="269"/>
            <ac:spMk id="6" creationId="{7DBDAD38-3829-F13D-3B71-9462B30B8CC7}"/>
          </ac:spMkLst>
        </pc:spChg>
        <pc:spChg chg="add mod">
          <ac:chgData name="성훈" userId="9812db35-236a-4c35-9e9a-37d4a00f6307" providerId="ADAL" clId="{07C1B94F-4B92-42F0-AB0A-E99977E974A4}" dt="2023-05-16T14:29:13.921" v="719"/>
          <ac:spMkLst>
            <pc:docMk/>
            <pc:sldMk cId="2666916373" sldId="269"/>
            <ac:spMk id="7" creationId="{062F1219-2F01-91CF-BFE2-E5F85F9A46DC}"/>
          </ac:spMkLst>
        </pc:spChg>
        <pc:spChg chg="del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11" creationId="{81F3F030-41F0-C859-AE5D-4CE86C173809}"/>
          </ac:spMkLst>
        </pc:spChg>
        <pc:spChg chg="del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12" creationId="{1DC7F092-37FC-6C26-48CD-74DC64E3D983}"/>
          </ac:spMkLst>
        </pc:spChg>
        <pc:spChg chg="del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13" creationId="{DAF03AE1-1ED7-A028-CD33-52EF4EEF58FF}"/>
          </ac:spMkLst>
        </pc:spChg>
        <pc:spChg chg="del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14" creationId="{00E016B1-A7E4-7E66-C058-280685F8528B}"/>
          </ac:spMkLst>
        </pc:spChg>
        <pc:spChg chg="del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15" creationId="{61834F46-0E2A-FE94-AE34-7D7AFFA973C2}"/>
          </ac:spMkLst>
        </pc:spChg>
        <pc:spChg chg="del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26" creationId="{7C187AB7-8378-D24B-B821-788D48282D7F}"/>
          </ac:spMkLst>
        </pc:spChg>
        <pc:spChg chg="del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27" creationId="{BDB5DDE5-CDC3-EDF7-B0ED-F96B21B353F6}"/>
          </ac:spMkLst>
        </pc:spChg>
        <pc:spChg chg="del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34" creationId="{0E3A40D0-38C0-24F5-B376-4788CD6FB8CB}"/>
          </ac:spMkLst>
        </pc:spChg>
        <pc:spChg chg="del">
          <ac:chgData name="성훈" userId="9812db35-236a-4c35-9e9a-37d4a00f6307" providerId="ADAL" clId="{07C1B94F-4B92-42F0-AB0A-E99977E974A4}" dt="2023-05-16T14:29:08.838" v="718" actId="478"/>
          <ac:spMkLst>
            <pc:docMk/>
            <pc:sldMk cId="2666916373" sldId="269"/>
            <ac:spMk id="35" creationId="{EA21C224-AFEC-84E8-8ECF-8A1663A97054}"/>
          </ac:spMkLst>
        </pc:spChg>
        <pc:spChg chg="add mod">
          <ac:chgData name="성훈" userId="9812db35-236a-4c35-9e9a-37d4a00f6307" providerId="ADAL" clId="{07C1B94F-4B92-42F0-AB0A-E99977E974A4}" dt="2023-05-16T14:31:58.573" v="740" actId="14100"/>
          <ac:spMkLst>
            <pc:docMk/>
            <pc:sldMk cId="2666916373" sldId="269"/>
            <ac:spMk id="36" creationId="{A1E0AD2B-E5D3-AFE6-7DCB-223E322D2C9E}"/>
          </ac:spMkLst>
        </pc:spChg>
        <pc:spChg chg="add mod">
          <ac:chgData name="성훈" userId="9812db35-236a-4c35-9e9a-37d4a00f6307" providerId="ADAL" clId="{07C1B94F-4B92-42F0-AB0A-E99977E974A4}" dt="2023-05-16T14:32:16.016" v="745" actId="14100"/>
          <ac:spMkLst>
            <pc:docMk/>
            <pc:sldMk cId="2666916373" sldId="269"/>
            <ac:spMk id="37" creationId="{2E4A3287-4307-85B5-4274-24EED9A8F8DF}"/>
          </ac:spMkLst>
        </pc:spChg>
        <pc:spChg chg="add mod">
          <ac:chgData name="성훈" userId="9812db35-236a-4c35-9e9a-37d4a00f6307" providerId="ADAL" clId="{07C1B94F-4B92-42F0-AB0A-E99977E974A4}" dt="2023-05-16T14:32:27.572" v="748" actId="20577"/>
          <ac:spMkLst>
            <pc:docMk/>
            <pc:sldMk cId="2666916373" sldId="269"/>
            <ac:spMk id="38" creationId="{7BEB4CD4-A621-8845-334B-D83209003651}"/>
          </ac:spMkLst>
        </pc:spChg>
        <pc:spChg chg="add del mod">
          <ac:chgData name="성훈" userId="9812db35-236a-4c35-9e9a-37d4a00f6307" providerId="ADAL" clId="{07C1B94F-4B92-42F0-AB0A-E99977E974A4}" dt="2023-05-16T14:32:30.338" v="750"/>
          <ac:spMkLst>
            <pc:docMk/>
            <pc:sldMk cId="2666916373" sldId="269"/>
            <ac:spMk id="39" creationId="{F3C3987E-CFA7-C543-B50B-B2CDFDED5268}"/>
          </ac:spMkLst>
        </pc:spChg>
        <pc:spChg chg="add mod">
          <ac:chgData name="성훈" userId="9812db35-236a-4c35-9e9a-37d4a00f6307" providerId="ADAL" clId="{07C1B94F-4B92-42F0-AB0A-E99977E974A4}" dt="2023-05-16T14:32:37.389" v="754" actId="20577"/>
          <ac:spMkLst>
            <pc:docMk/>
            <pc:sldMk cId="2666916373" sldId="269"/>
            <ac:spMk id="40" creationId="{29871A56-F15E-A45B-3732-37529D5BCB38}"/>
          </ac:spMkLst>
        </pc:spChg>
        <pc:spChg chg="add mod">
          <ac:chgData name="성훈" userId="9812db35-236a-4c35-9e9a-37d4a00f6307" providerId="ADAL" clId="{07C1B94F-4B92-42F0-AB0A-E99977E974A4}" dt="2023-05-16T14:32:49.693" v="756" actId="1076"/>
          <ac:spMkLst>
            <pc:docMk/>
            <pc:sldMk cId="2666916373" sldId="269"/>
            <ac:spMk id="41" creationId="{1F06EC07-53AD-F1AC-494A-2199DA06E32B}"/>
          </ac:spMkLst>
        </pc:spChg>
        <pc:spChg chg="add mod">
          <ac:chgData name="성훈" userId="9812db35-236a-4c35-9e9a-37d4a00f6307" providerId="ADAL" clId="{07C1B94F-4B92-42F0-AB0A-E99977E974A4}" dt="2023-05-16T14:32:49.693" v="756" actId="1076"/>
          <ac:spMkLst>
            <pc:docMk/>
            <pc:sldMk cId="2666916373" sldId="269"/>
            <ac:spMk id="42" creationId="{C7D9AFAC-E785-F1AF-A0D9-051CB69754DB}"/>
          </ac:spMkLst>
        </pc:spChg>
        <pc:spChg chg="add mod">
          <ac:chgData name="성훈" userId="9812db35-236a-4c35-9e9a-37d4a00f6307" providerId="ADAL" clId="{07C1B94F-4B92-42F0-AB0A-E99977E974A4}" dt="2023-05-16T14:33:01.421" v="764" actId="1076"/>
          <ac:spMkLst>
            <pc:docMk/>
            <pc:sldMk cId="2666916373" sldId="269"/>
            <ac:spMk id="43" creationId="{E6DCD21A-7676-DEFD-AF35-8E9DD53E9CA9}"/>
          </ac:spMkLst>
        </pc:spChg>
        <pc:spChg chg="add mod">
          <ac:chgData name="성훈" userId="9812db35-236a-4c35-9e9a-37d4a00f6307" providerId="ADAL" clId="{07C1B94F-4B92-42F0-AB0A-E99977E974A4}" dt="2023-05-16T14:32:49.693" v="756" actId="1076"/>
          <ac:spMkLst>
            <pc:docMk/>
            <pc:sldMk cId="2666916373" sldId="269"/>
            <ac:spMk id="44" creationId="{62C9C0D5-7405-BC95-B130-30A7A82C2E63}"/>
          </ac:spMkLst>
        </pc:spChg>
        <pc:spChg chg="add del mod">
          <ac:chgData name="성훈" userId="9812db35-236a-4c35-9e9a-37d4a00f6307" providerId="ADAL" clId="{07C1B94F-4B92-42F0-AB0A-E99977E974A4}" dt="2023-05-16T14:32:51.819" v="758" actId="478"/>
          <ac:spMkLst>
            <pc:docMk/>
            <pc:sldMk cId="2666916373" sldId="269"/>
            <ac:spMk id="47" creationId="{339F4D78-9779-6CAD-9FB0-D67A924E117E}"/>
          </ac:spMkLst>
        </pc:spChg>
        <pc:spChg chg="add del mod">
          <ac:chgData name="성훈" userId="9812db35-236a-4c35-9e9a-37d4a00f6307" providerId="ADAL" clId="{07C1B94F-4B92-42F0-AB0A-E99977E974A4}" dt="2023-05-16T14:32:55.946" v="762" actId="478"/>
          <ac:spMkLst>
            <pc:docMk/>
            <pc:sldMk cId="2666916373" sldId="269"/>
            <ac:spMk id="48" creationId="{2F2963B5-E991-CBB7-0901-5ED113B6D06E}"/>
          </ac:spMkLst>
        </pc:spChg>
        <pc:spChg chg="add del mod">
          <ac:chgData name="성훈" userId="9812db35-236a-4c35-9e9a-37d4a00f6307" providerId="ADAL" clId="{07C1B94F-4B92-42F0-AB0A-E99977E974A4}" dt="2023-05-16T14:32:51.250" v="757" actId="478"/>
          <ac:spMkLst>
            <pc:docMk/>
            <pc:sldMk cId="2666916373" sldId="269"/>
            <ac:spMk id="49" creationId="{546C721A-4408-886F-8BFB-76DBF6A0FFDD}"/>
          </ac:spMkLst>
        </pc:spChg>
        <pc:spChg chg="add del mod">
          <ac:chgData name="성훈" userId="9812db35-236a-4c35-9e9a-37d4a00f6307" providerId="ADAL" clId="{07C1B94F-4B92-42F0-AB0A-E99977E974A4}" dt="2023-05-16T14:32:54.221" v="761"/>
          <ac:spMkLst>
            <pc:docMk/>
            <pc:sldMk cId="2666916373" sldId="269"/>
            <ac:spMk id="50" creationId="{7094631C-F4BF-1918-A5BD-5BADD1809D85}"/>
          </ac:spMkLst>
        </pc:spChg>
        <pc:cxnChg chg="add mod">
          <ac:chgData name="성훈" userId="9812db35-236a-4c35-9e9a-37d4a00f6307" providerId="ADAL" clId="{07C1B94F-4B92-42F0-AB0A-E99977E974A4}" dt="2023-05-16T14:29:49.760" v="725" actId="692"/>
          <ac:cxnSpMkLst>
            <pc:docMk/>
            <pc:sldMk cId="2666916373" sldId="269"/>
            <ac:cxnSpMk id="9" creationId="{C83611EF-4951-13C5-CA46-C0E5FBAB02EB}"/>
          </ac:cxnSpMkLst>
        </pc:cxnChg>
        <pc:cxnChg chg="add">
          <ac:chgData name="성훈" userId="9812db35-236a-4c35-9e9a-37d4a00f6307" providerId="ADAL" clId="{07C1B94F-4B92-42F0-AB0A-E99977E974A4}" dt="2023-05-16T14:30:03.543" v="726" actId="11529"/>
          <ac:cxnSpMkLst>
            <pc:docMk/>
            <pc:sldMk cId="2666916373" sldId="269"/>
            <ac:cxnSpMk id="16" creationId="{3D1E41A9-95D2-D508-FF1C-F9F44F9DE1BA}"/>
          </ac:cxnSpMkLst>
        </pc:cxnChg>
        <pc:cxnChg chg="del mod">
          <ac:chgData name="성훈" userId="9812db35-236a-4c35-9e9a-37d4a00f6307" providerId="ADAL" clId="{07C1B94F-4B92-42F0-AB0A-E99977E974A4}" dt="2023-05-16T14:29:08.838" v="718" actId="478"/>
          <ac:cxnSpMkLst>
            <pc:docMk/>
            <pc:sldMk cId="2666916373" sldId="269"/>
            <ac:cxnSpMk id="17" creationId="{40BB4AD5-9342-DCA7-F4A8-0D0616ABC164}"/>
          </ac:cxnSpMkLst>
        </pc:cxnChg>
        <pc:cxnChg chg="del">
          <ac:chgData name="성훈" userId="9812db35-236a-4c35-9e9a-37d4a00f6307" providerId="ADAL" clId="{07C1B94F-4B92-42F0-AB0A-E99977E974A4}" dt="2023-05-16T14:29:08.838" v="718" actId="478"/>
          <ac:cxnSpMkLst>
            <pc:docMk/>
            <pc:sldMk cId="2666916373" sldId="269"/>
            <ac:cxnSpMk id="19" creationId="{ECCA4BA9-E41C-AE07-56CA-AD92F28A82DD}"/>
          </ac:cxnSpMkLst>
        </pc:cxnChg>
        <pc:cxnChg chg="add del mod">
          <ac:chgData name="성훈" userId="9812db35-236a-4c35-9e9a-37d4a00f6307" providerId="ADAL" clId="{07C1B94F-4B92-42F0-AB0A-E99977E974A4}" dt="2023-05-16T14:31:04.651" v="731" actId="478"/>
          <ac:cxnSpMkLst>
            <pc:docMk/>
            <pc:sldMk cId="2666916373" sldId="269"/>
            <ac:cxnSpMk id="20" creationId="{C506B373-20AD-4815-2342-1CAECC48F95B}"/>
          </ac:cxnSpMkLst>
        </pc:cxnChg>
        <pc:cxnChg chg="del">
          <ac:chgData name="성훈" userId="9812db35-236a-4c35-9e9a-37d4a00f6307" providerId="ADAL" clId="{07C1B94F-4B92-42F0-AB0A-E99977E974A4}" dt="2023-05-16T14:29:08.838" v="718" actId="478"/>
          <ac:cxnSpMkLst>
            <pc:docMk/>
            <pc:sldMk cId="2666916373" sldId="269"/>
            <ac:cxnSpMk id="24" creationId="{747C827C-6D79-8B7A-F538-7E98CBD61200}"/>
          </ac:cxnSpMkLst>
        </pc:cxnChg>
        <pc:cxnChg chg="add del mod">
          <ac:chgData name="성훈" userId="9812db35-236a-4c35-9e9a-37d4a00f6307" providerId="ADAL" clId="{07C1B94F-4B92-42F0-AB0A-E99977E974A4}" dt="2023-05-16T14:31:31.693" v="737" actId="478"/>
          <ac:cxnSpMkLst>
            <pc:docMk/>
            <pc:sldMk cId="2666916373" sldId="269"/>
            <ac:cxnSpMk id="28" creationId="{074A0E9D-DC2C-A701-2126-49A36886D932}"/>
          </ac:cxnSpMkLst>
        </pc:cxnChg>
        <pc:cxnChg chg="del">
          <ac:chgData name="성훈" userId="9812db35-236a-4c35-9e9a-37d4a00f6307" providerId="ADAL" clId="{07C1B94F-4B92-42F0-AB0A-E99977E974A4}" dt="2023-05-16T14:29:08.838" v="718" actId="478"/>
          <ac:cxnSpMkLst>
            <pc:docMk/>
            <pc:sldMk cId="2666916373" sldId="269"/>
            <ac:cxnSpMk id="31" creationId="{1B881CE6-CEDA-D477-F125-84736A784A1B}"/>
          </ac:cxnSpMkLst>
        </pc:cxnChg>
        <pc:cxnChg chg="add del mod">
          <ac:chgData name="성훈" userId="9812db35-236a-4c35-9e9a-37d4a00f6307" providerId="ADAL" clId="{07C1B94F-4B92-42F0-AB0A-E99977E974A4}" dt="2023-05-16T14:33:04.798" v="765" actId="478"/>
          <ac:cxnSpMkLst>
            <pc:docMk/>
            <pc:sldMk cId="2666916373" sldId="269"/>
            <ac:cxnSpMk id="45" creationId="{2DF971FD-17F2-8A71-9B8B-851E33646322}"/>
          </ac:cxnSpMkLst>
        </pc:cxnChg>
        <pc:cxnChg chg="add del mod">
          <ac:chgData name="성훈" userId="9812db35-236a-4c35-9e9a-37d4a00f6307" providerId="ADAL" clId="{07C1B94F-4B92-42F0-AB0A-E99977E974A4}" dt="2023-05-16T14:32:57.264" v="763" actId="478"/>
          <ac:cxnSpMkLst>
            <pc:docMk/>
            <pc:sldMk cId="2666916373" sldId="269"/>
            <ac:cxnSpMk id="46" creationId="{87F74C56-6166-8367-2ED3-820CC91BC4DF}"/>
          </ac:cxnSpMkLst>
        </pc:cxnChg>
      </pc:sldChg>
      <pc:sldChg chg="add">
        <pc:chgData name="성훈" userId="9812db35-236a-4c35-9e9a-37d4a00f6307" providerId="ADAL" clId="{07C1B94F-4B92-42F0-AB0A-E99977E974A4}" dt="2023-05-16T14:33:57.494" v="797"/>
        <pc:sldMkLst>
          <pc:docMk/>
          <pc:sldMk cId="932878913" sldId="270"/>
        </pc:sldMkLst>
      </pc:sldChg>
      <pc:sldChg chg="delSp new mod modClrScheme chgLayout">
        <pc:chgData name="성훈" userId="9812db35-236a-4c35-9e9a-37d4a00f6307" providerId="ADAL" clId="{07C1B94F-4B92-42F0-AB0A-E99977E974A4}" dt="2023-05-16T14:40:34.788" v="956" actId="700"/>
        <pc:sldMkLst>
          <pc:docMk/>
          <pc:sldMk cId="3961312632" sldId="271"/>
        </pc:sldMkLst>
        <pc:spChg chg="del">
          <ac:chgData name="성훈" userId="9812db35-236a-4c35-9e9a-37d4a00f6307" providerId="ADAL" clId="{07C1B94F-4B92-42F0-AB0A-E99977E974A4}" dt="2023-05-16T14:40:34.788" v="956" actId="700"/>
          <ac:spMkLst>
            <pc:docMk/>
            <pc:sldMk cId="3961312632" sldId="271"/>
            <ac:spMk id="2" creationId="{E5BE73BC-DC42-661D-01F2-7ADD73C67B76}"/>
          </ac:spMkLst>
        </pc:spChg>
        <pc:spChg chg="del">
          <ac:chgData name="성훈" userId="9812db35-236a-4c35-9e9a-37d4a00f6307" providerId="ADAL" clId="{07C1B94F-4B92-42F0-AB0A-E99977E974A4}" dt="2023-05-16T14:40:34.788" v="956" actId="700"/>
          <ac:spMkLst>
            <pc:docMk/>
            <pc:sldMk cId="3961312632" sldId="271"/>
            <ac:spMk id="3" creationId="{A2F62F31-2CEA-B14C-41B0-1BEB066AC592}"/>
          </ac:spMkLst>
        </pc:spChg>
      </pc:sldChg>
    </pc:docChg>
  </pc:docChgLst>
  <pc:docChgLst>
    <pc:chgData name="정성훈" userId="9812db35-236a-4c35-9e9a-37d4a00f6307" providerId="ADAL" clId="{945F14D9-CF0C-4317-B7B6-A81EBCAD37F3}"/>
    <pc:docChg chg="custSel addSld delSld modSld sldOrd">
      <pc:chgData name="정성훈" userId="9812db35-236a-4c35-9e9a-37d4a00f6307" providerId="ADAL" clId="{945F14D9-CF0C-4317-B7B6-A81EBCAD37F3}" dt="2023-05-25T00:53:15.599" v="412" actId="1076"/>
      <pc:docMkLst>
        <pc:docMk/>
      </pc:docMkLst>
      <pc:sldChg chg="modSp mod">
        <pc:chgData name="정성훈" userId="9812db35-236a-4c35-9e9a-37d4a00f6307" providerId="ADAL" clId="{945F14D9-CF0C-4317-B7B6-A81EBCAD37F3}" dt="2023-05-17T05:30:02.493" v="185"/>
        <pc:sldMkLst>
          <pc:docMk/>
          <pc:sldMk cId="41707800" sldId="256"/>
        </pc:sldMkLst>
        <pc:spChg chg="mod">
          <ac:chgData name="정성훈" userId="9812db35-236a-4c35-9e9a-37d4a00f6307" providerId="ADAL" clId="{945F14D9-CF0C-4317-B7B6-A81EBCAD37F3}" dt="2023-05-17T05:30:02.493" v="185"/>
          <ac:spMkLst>
            <pc:docMk/>
            <pc:sldMk cId="41707800" sldId="256"/>
            <ac:spMk id="2" creationId="{00985850-C0E9-D39B-486B-BEE2325F08B1}"/>
          </ac:spMkLst>
        </pc:spChg>
        <pc:spChg chg="mod">
          <ac:chgData name="정성훈" userId="9812db35-236a-4c35-9e9a-37d4a00f6307" providerId="ADAL" clId="{945F14D9-CF0C-4317-B7B6-A81EBCAD37F3}" dt="2023-05-17T04:43:39.695" v="134" actId="20577"/>
          <ac:spMkLst>
            <pc:docMk/>
            <pc:sldMk cId="41707800" sldId="256"/>
            <ac:spMk id="4" creationId="{9F835367-7C12-B2B2-ED23-97A089576BBE}"/>
          </ac:spMkLst>
        </pc:spChg>
      </pc:sldChg>
      <pc:sldChg chg="addSp delSp modSp mod ord">
        <pc:chgData name="정성훈" userId="9812db35-236a-4c35-9e9a-37d4a00f6307" providerId="ADAL" clId="{945F14D9-CF0C-4317-B7B6-A81EBCAD37F3}" dt="2023-05-25T00:50:30.330" v="399" actId="404"/>
        <pc:sldMkLst>
          <pc:docMk/>
          <pc:sldMk cId="721856987" sldId="257"/>
        </pc:sldMkLst>
        <pc:spChg chg="add del mod">
          <ac:chgData name="정성훈" userId="9812db35-236a-4c35-9e9a-37d4a00f6307" providerId="ADAL" clId="{945F14D9-CF0C-4317-B7B6-A81EBCAD37F3}" dt="2023-05-25T00:49:56.852" v="333" actId="478"/>
          <ac:spMkLst>
            <pc:docMk/>
            <pc:sldMk cId="721856987" sldId="257"/>
            <ac:spMk id="3" creationId="{A2763604-D9E3-0E41-E1E4-227CFD0BA791}"/>
          </ac:spMkLst>
        </pc:spChg>
        <pc:spChg chg="add del mod">
          <ac:chgData name="정성훈" userId="9812db35-236a-4c35-9e9a-37d4a00f6307" providerId="ADAL" clId="{945F14D9-CF0C-4317-B7B6-A81EBCAD37F3}" dt="2023-05-25T00:49:56.852" v="333" actId="478"/>
          <ac:spMkLst>
            <pc:docMk/>
            <pc:sldMk cId="721856987" sldId="257"/>
            <ac:spMk id="4" creationId="{D4C7D6D7-52CA-9ACB-7B1B-24721B66D3CD}"/>
          </ac:spMkLst>
        </pc:spChg>
        <pc:spChg chg="add mod">
          <ac:chgData name="정성훈" userId="9812db35-236a-4c35-9e9a-37d4a00f6307" providerId="ADAL" clId="{945F14D9-CF0C-4317-B7B6-A81EBCAD37F3}" dt="2023-05-25T00:50:30.330" v="399" actId="404"/>
          <ac:spMkLst>
            <pc:docMk/>
            <pc:sldMk cId="721856987" sldId="257"/>
            <ac:spMk id="5" creationId="{30F41A7D-9965-46CC-7A9D-9989506CF11D}"/>
          </ac:spMkLst>
        </pc:spChg>
      </pc:sldChg>
      <pc:sldChg chg="addSp delSp modSp mod">
        <pc:chgData name="정성훈" userId="9812db35-236a-4c35-9e9a-37d4a00f6307" providerId="ADAL" clId="{945F14D9-CF0C-4317-B7B6-A81EBCAD37F3}" dt="2023-05-25T00:51:21.334" v="404" actId="1076"/>
        <pc:sldMkLst>
          <pc:docMk/>
          <pc:sldMk cId="186324622" sldId="262"/>
        </pc:sldMkLst>
        <pc:picChg chg="add del mod">
          <ac:chgData name="정성훈" userId="9812db35-236a-4c35-9e9a-37d4a00f6307" providerId="ADAL" clId="{945F14D9-CF0C-4317-B7B6-A81EBCAD37F3}" dt="2023-05-25T00:51:12.890" v="400" actId="478"/>
          <ac:picMkLst>
            <pc:docMk/>
            <pc:sldMk cId="186324622" sldId="262"/>
            <ac:picMk id="5" creationId="{000724D9-F975-9405-D454-AD61CD22DB01}"/>
          </ac:picMkLst>
        </pc:picChg>
        <pc:picChg chg="add mod">
          <ac:chgData name="정성훈" userId="9812db35-236a-4c35-9e9a-37d4a00f6307" providerId="ADAL" clId="{945F14D9-CF0C-4317-B7B6-A81EBCAD37F3}" dt="2023-05-25T00:51:21.334" v="404" actId="1076"/>
          <ac:picMkLst>
            <pc:docMk/>
            <pc:sldMk cId="186324622" sldId="262"/>
            <ac:picMk id="6" creationId="{CEE4CC51-FAA8-0FBF-8692-0E7BDEB21A36}"/>
          </ac:picMkLst>
        </pc:picChg>
      </pc:sldChg>
      <pc:sldChg chg="addSp modSp mod ord">
        <pc:chgData name="정성훈" userId="9812db35-236a-4c35-9e9a-37d4a00f6307" providerId="ADAL" clId="{945F14D9-CF0C-4317-B7B6-A81EBCAD37F3}" dt="2023-05-17T03:10:38.464" v="12" actId="1076"/>
        <pc:sldMkLst>
          <pc:docMk/>
          <pc:sldMk cId="575033469" sldId="263"/>
        </pc:sldMkLst>
        <pc:picChg chg="add mod">
          <ac:chgData name="정성훈" userId="9812db35-236a-4c35-9e9a-37d4a00f6307" providerId="ADAL" clId="{945F14D9-CF0C-4317-B7B6-A81EBCAD37F3}" dt="2023-05-17T03:10:38.464" v="12" actId="1076"/>
          <ac:picMkLst>
            <pc:docMk/>
            <pc:sldMk cId="575033469" sldId="263"/>
            <ac:picMk id="5" creationId="{ED09C795-C3DB-0C63-C337-3C8D78D7EB01}"/>
          </ac:picMkLst>
        </pc:picChg>
      </pc:sldChg>
      <pc:sldChg chg="modSp mod">
        <pc:chgData name="정성훈" userId="9812db35-236a-4c35-9e9a-37d4a00f6307" providerId="ADAL" clId="{945F14D9-CF0C-4317-B7B6-A81EBCAD37F3}" dt="2023-05-17T04:45:45.678" v="178" actId="20577"/>
        <pc:sldMkLst>
          <pc:docMk/>
          <pc:sldMk cId="875787204" sldId="266"/>
        </pc:sldMkLst>
        <pc:spChg chg="mod">
          <ac:chgData name="정성훈" userId="9812db35-236a-4c35-9e9a-37d4a00f6307" providerId="ADAL" clId="{945F14D9-CF0C-4317-B7B6-A81EBCAD37F3}" dt="2023-05-17T04:45:45.678" v="178" actId="20577"/>
          <ac:spMkLst>
            <pc:docMk/>
            <pc:sldMk cId="875787204" sldId="266"/>
            <ac:spMk id="14" creationId="{AFC6A9FA-3D10-03E5-DDAF-1025D92EB687}"/>
          </ac:spMkLst>
        </pc:spChg>
      </pc:sldChg>
      <pc:sldChg chg="modSp mod">
        <pc:chgData name="정성훈" userId="9812db35-236a-4c35-9e9a-37d4a00f6307" providerId="ADAL" clId="{945F14D9-CF0C-4317-B7B6-A81EBCAD37F3}" dt="2023-05-17T03:18:19.018" v="63" actId="1076"/>
        <pc:sldMkLst>
          <pc:docMk/>
          <pc:sldMk cId="1319864098" sldId="268"/>
        </pc:sldMkLst>
        <pc:cxnChg chg="mod">
          <ac:chgData name="정성훈" userId="9812db35-236a-4c35-9e9a-37d4a00f6307" providerId="ADAL" clId="{945F14D9-CF0C-4317-B7B6-A81EBCAD37F3}" dt="2023-05-17T03:18:19.018" v="63" actId="1076"/>
          <ac:cxnSpMkLst>
            <pc:docMk/>
            <pc:sldMk cId="1319864098" sldId="268"/>
            <ac:cxnSpMk id="17" creationId="{40BB4AD5-9342-DCA7-F4A8-0D0616ABC164}"/>
          </ac:cxnSpMkLst>
        </pc:cxnChg>
        <pc:cxnChg chg="mod">
          <ac:chgData name="정성훈" userId="9812db35-236a-4c35-9e9a-37d4a00f6307" providerId="ADAL" clId="{945F14D9-CF0C-4317-B7B6-A81EBCAD37F3}" dt="2023-05-17T03:18:15.981" v="62" actId="1076"/>
          <ac:cxnSpMkLst>
            <pc:docMk/>
            <pc:sldMk cId="1319864098" sldId="268"/>
            <ac:cxnSpMk id="19" creationId="{ECCA4BA9-E41C-AE07-56CA-AD92F28A82DD}"/>
          </ac:cxnSpMkLst>
        </pc:cxnChg>
        <pc:cxnChg chg="mod">
          <ac:chgData name="정성훈" userId="9812db35-236a-4c35-9e9a-37d4a00f6307" providerId="ADAL" clId="{945F14D9-CF0C-4317-B7B6-A81EBCAD37F3}" dt="2023-05-17T03:18:10.913" v="61" actId="14100"/>
          <ac:cxnSpMkLst>
            <pc:docMk/>
            <pc:sldMk cId="1319864098" sldId="268"/>
            <ac:cxnSpMk id="24" creationId="{747C827C-6D79-8B7A-F538-7E98CBD61200}"/>
          </ac:cxnSpMkLst>
        </pc:cxnChg>
      </pc:sldChg>
      <pc:sldChg chg="del">
        <pc:chgData name="정성훈" userId="9812db35-236a-4c35-9e9a-37d4a00f6307" providerId="ADAL" clId="{945F14D9-CF0C-4317-B7B6-A81EBCAD37F3}" dt="2023-05-17T03:07:21.585" v="0" actId="47"/>
        <pc:sldMkLst>
          <pc:docMk/>
          <pc:sldMk cId="932878913" sldId="270"/>
        </pc:sldMkLst>
      </pc:sldChg>
      <pc:sldChg chg="addSp modSp mod">
        <pc:chgData name="정성훈" userId="9812db35-236a-4c35-9e9a-37d4a00f6307" providerId="ADAL" clId="{945F14D9-CF0C-4317-B7B6-A81EBCAD37F3}" dt="2023-05-17T04:45:30.633" v="176" actId="1076"/>
        <pc:sldMkLst>
          <pc:docMk/>
          <pc:sldMk cId="3961312632" sldId="271"/>
        </pc:sldMkLst>
        <pc:spChg chg="add mod">
          <ac:chgData name="정성훈" userId="9812db35-236a-4c35-9e9a-37d4a00f6307" providerId="ADAL" clId="{945F14D9-CF0C-4317-B7B6-A81EBCAD37F3}" dt="2023-05-17T04:45:30.633" v="176" actId="1076"/>
          <ac:spMkLst>
            <pc:docMk/>
            <pc:sldMk cId="3961312632" sldId="271"/>
            <ac:spMk id="2" creationId="{8A0F0F3E-45B7-F069-BF49-3FAD2A02944D}"/>
          </ac:spMkLst>
        </pc:spChg>
      </pc:sldChg>
      <pc:sldChg chg="addSp delSp modSp new mod ord delAnim modAnim">
        <pc:chgData name="정성훈" userId="9812db35-236a-4c35-9e9a-37d4a00f6307" providerId="ADAL" clId="{945F14D9-CF0C-4317-B7B6-A81EBCAD37F3}" dt="2023-05-25T00:53:08.224" v="408" actId="21"/>
        <pc:sldMkLst>
          <pc:docMk/>
          <pc:sldMk cId="4241070653" sldId="272"/>
        </pc:sldMkLst>
        <pc:spChg chg="del">
          <ac:chgData name="정성훈" userId="9812db35-236a-4c35-9e9a-37d4a00f6307" providerId="ADAL" clId="{945F14D9-CF0C-4317-B7B6-A81EBCAD37F3}" dt="2023-05-24T06:15:54.409" v="188" actId="478"/>
          <ac:spMkLst>
            <pc:docMk/>
            <pc:sldMk cId="4241070653" sldId="272"/>
            <ac:spMk id="2" creationId="{3462F25D-16BD-0BEF-F643-D0A3FD59BE02}"/>
          </ac:spMkLst>
        </pc:spChg>
        <pc:spChg chg="del">
          <ac:chgData name="정성훈" userId="9812db35-236a-4c35-9e9a-37d4a00f6307" providerId="ADAL" clId="{945F14D9-CF0C-4317-B7B6-A81EBCAD37F3}" dt="2023-05-17T04:40:35.077" v="113"/>
          <ac:spMkLst>
            <pc:docMk/>
            <pc:sldMk cId="4241070653" sldId="272"/>
            <ac:spMk id="3" creationId="{ED31252B-E0C1-CF58-C116-3383A5117DE3}"/>
          </ac:spMkLst>
        </pc:spChg>
        <pc:spChg chg="add del mod">
          <ac:chgData name="정성훈" userId="9812db35-236a-4c35-9e9a-37d4a00f6307" providerId="ADAL" clId="{945F14D9-CF0C-4317-B7B6-A81EBCAD37F3}" dt="2023-05-24T06:15:52.500" v="187"/>
          <ac:spMkLst>
            <pc:docMk/>
            <pc:sldMk cId="4241070653" sldId="272"/>
            <ac:spMk id="5" creationId="{915F51D3-4B5A-71E8-2E78-A5D0299E28D8}"/>
          </ac:spMkLst>
        </pc:spChg>
        <pc:picChg chg="add del mod">
          <ac:chgData name="정성훈" userId="9812db35-236a-4c35-9e9a-37d4a00f6307" providerId="ADAL" clId="{945F14D9-CF0C-4317-B7B6-A81EBCAD37F3}" dt="2023-05-25T00:53:08.224" v="408" actId="21"/>
          <ac:picMkLst>
            <pc:docMk/>
            <pc:sldMk cId="4241070653" sldId="272"/>
            <ac:picMk id="2" creationId="{E9E906ED-FE3A-B474-20B1-7AB71373EEFD}"/>
          </ac:picMkLst>
        </pc:picChg>
        <pc:picChg chg="add del mod">
          <ac:chgData name="정성훈" userId="9812db35-236a-4c35-9e9a-37d4a00f6307" providerId="ADAL" clId="{945F14D9-CF0C-4317-B7B6-A81EBCAD37F3}" dt="2023-05-24T06:15:47.710" v="186" actId="478"/>
          <ac:picMkLst>
            <pc:docMk/>
            <pc:sldMk cId="4241070653" sldId="272"/>
            <ac:picMk id="4" creationId="{0F7A35D5-0C5F-85CF-A469-1E4ED442CDC5}"/>
          </ac:picMkLst>
        </pc:picChg>
        <pc:picChg chg="add mod">
          <ac:chgData name="정성훈" userId="9812db35-236a-4c35-9e9a-37d4a00f6307" providerId="ADAL" clId="{945F14D9-CF0C-4317-B7B6-A81EBCAD37F3}" dt="2023-05-24T06:16:01.932" v="189" actId="1076"/>
          <ac:picMkLst>
            <pc:docMk/>
            <pc:sldMk cId="4241070653" sldId="272"/>
            <ac:picMk id="6" creationId="{9C5F0463-25FB-34B4-BC3A-9312E7AE7E47}"/>
          </ac:picMkLst>
        </pc:picChg>
      </pc:sldChg>
      <pc:sldChg chg="addSp modSp new mod ord">
        <pc:chgData name="정성훈" userId="9812db35-236a-4c35-9e9a-37d4a00f6307" providerId="ADAL" clId="{945F14D9-CF0C-4317-B7B6-A81EBCAD37F3}" dt="2023-05-17T04:40:22.327" v="112"/>
        <pc:sldMkLst>
          <pc:docMk/>
          <pc:sldMk cId="2537057596" sldId="273"/>
        </pc:sldMkLst>
        <pc:spChg chg="add mod">
          <ac:chgData name="정성훈" userId="9812db35-236a-4c35-9e9a-37d4a00f6307" providerId="ADAL" clId="{945F14D9-CF0C-4317-B7B6-A81EBCAD37F3}" dt="2023-05-17T03:19:21.867" v="84" actId="1076"/>
          <ac:spMkLst>
            <pc:docMk/>
            <pc:sldMk cId="2537057596" sldId="273"/>
            <ac:spMk id="12" creationId="{3DC0BF27-89C3-5710-954D-AE138E0521F5}"/>
          </ac:spMkLst>
        </pc:spChg>
        <pc:spChg chg="add mod">
          <ac:chgData name="정성훈" userId="9812db35-236a-4c35-9e9a-37d4a00f6307" providerId="ADAL" clId="{945F14D9-CF0C-4317-B7B6-A81EBCAD37F3}" dt="2023-05-17T03:19:35.853" v="88" actId="1076"/>
          <ac:spMkLst>
            <pc:docMk/>
            <pc:sldMk cId="2537057596" sldId="273"/>
            <ac:spMk id="13" creationId="{789F5189-6963-68CF-D47F-D978C6CF6E05}"/>
          </ac:spMkLst>
        </pc:spChg>
        <pc:spChg chg="add mod">
          <ac:chgData name="정성훈" userId="9812db35-236a-4c35-9e9a-37d4a00f6307" providerId="ADAL" clId="{945F14D9-CF0C-4317-B7B6-A81EBCAD37F3}" dt="2023-05-17T03:20:04.120" v="104" actId="1076"/>
          <ac:spMkLst>
            <pc:docMk/>
            <pc:sldMk cId="2537057596" sldId="273"/>
            <ac:spMk id="14" creationId="{8104281F-2136-3EDF-A329-AA171828502C}"/>
          </ac:spMkLst>
        </pc:spChg>
        <pc:spChg chg="add mod">
          <ac:chgData name="정성훈" userId="9812db35-236a-4c35-9e9a-37d4a00f6307" providerId="ADAL" clId="{945F14D9-CF0C-4317-B7B6-A81EBCAD37F3}" dt="2023-05-17T03:20:16.112" v="110" actId="1076"/>
          <ac:spMkLst>
            <pc:docMk/>
            <pc:sldMk cId="2537057596" sldId="273"/>
            <ac:spMk id="15" creationId="{B3E2206C-B391-2867-B204-1A2601BF6A71}"/>
          </ac:spMkLst>
        </pc:spChg>
        <pc:picChg chg="add mod">
          <ac:chgData name="정성훈" userId="9812db35-236a-4c35-9e9a-37d4a00f6307" providerId="ADAL" clId="{945F14D9-CF0C-4317-B7B6-A81EBCAD37F3}" dt="2023-05-17T03:17:13.117" v="57" actId="1076"/>
          <ac:picMkLst>
            <pc:docMk/>
            <pc:sldMk cId="2537057596" sldId="273"/>
            <ac:picMk id="3" creationId="{6525BAAB-7A6F-8505-9E12-D7628DF7110B}"/>
          </ac:picMkLst>
        </pc:picChg>
        <pc:picChg chg="add mod">
          <ac:chgData name="정성훈" userId="9812db35-236a-4c35-9e9a-37d4a00f6307" providerId="ADAL" clId="{945F14D9-CF0C-4317-B7B6-A81EBCAD37F3}" dt="2023-05-17T03:14:41.224" v="31" actId="1076"/>
          <ac:picMkLst>
            <pc:docMk/>
            <pc:sldMk cId="2537057596" sldId="273"/>
            <ac:picMk id="5" creationId="{E1108183-9239-30EB-3F94-BE436D055278}"/>
          </ac:picMkLst>
        </pc:picChg>
        <pc:picChg chg="add mod">
          <ac:chgData name="정성훈" userId="9812db35-236a-4c35-9e9a-37d4a00f6307" providerId="ADAL" clId="{945F14D9-CF0C-4317-B7B6-A81EBCAD37F3}" dt="2023-05-17T03:14:51.979" v="37" actId="14100"/>
          <ac:picMkLst>
            <pc:docMk/>
            <pc:sldMk cId="2537057596" sldId="273"/>
            <ac:picMk id="7" creationId="{0AE22DF3-29F4-C019-697C-D64BDD15B2C8}"/>
          </ac:picMkLst>
        </pc:picChg>
        <pc:picChg chg="add mod">
          <ac:chgData name="정성훈" userId="9812db35-236a-4c35-9e9a-37d4a00f6307" providerId="ADAL" clId="{945F14D9-CF0C-4317-B7B6-A81EBCAD37F3}" dt="2023-05-17T03:15:01.592" v="41" actId="14100"/>
          <ac:picMkLst>
            <pc:docMk/>
            <pc:sldMk cId="2537057596" sldId="273"/>
            <ac:picMk id="9" creationId="{22B88C85-738E-FDF5-6C27-B786A509F38F}"/>
          </ac:picMkLst>
        </pc:picChg>
        <pc:picChg chg="add mod">
          <ac:chgData name="정성훈" userId="9812db35-236a-4c35-9e9a-37d4a00f6307" providerId="ADAL" clId="{945F14D9-CF0C-4317-B7B6-A81EBCAD37F3}" dt="2023-05-17T03:15:21.294" v="50" actId="14100"/>
          <ac:picMkLst>
            <pc:docMk/>
            <pc:sldMk cId="2537057596" sldId="273"/>
            <ac:picMk id="11" creationId="{54D90516-6200-B61E-503B-4A1FB93DFCC4}"/>
          </ac:picMkLst>
        </pc:picChg>
      </pc:sldChg>
      <pc:sldChg chg="addSp modSp new del mod modAnim">
        <pc:chgData name="정성훈" userId="9812db35-236a-4c35-9e9a-37d4a00f6307" providerId="ADAL" clId="{945F14D9-CF0C-4317-B7B6-A81EBCAD37F3}" dt="2023-05-24T06:23:19.457" v="190" actId="47"/>
        <pc:sldMkLst>
          <pc:docMk/>
          <pc:sldMk cId="1555003372" sldId="274"/>
        </pc:sldMkLst>
        <pc:picChg chg="add mod">
          <ac:chgData name="정성훈" userId="9812db35-236a-4c35-9e9a-37d4a00f6307" providerId="ADAL" clId="{945F14D9-CF0C-4317-B7B6-A81EBCAD37F3}" dt="2023-05-17T04:42:14.885" v="124" actId="1076"/>
          <ac:picMkLst>
            <pc:docMk/>
            <pc:sldMk cId="1555003372" sldId="274"/>
            <ac:picMk id="2" creationId="{98C58095-573B-8EAB-1D7B-1F886F428214}"/>
          </ac:picMkLst>
        </pc:picChg>
      </pc:sldChg>
      <pc:sldChg chg="addSp delSp modSp new mod delAnim modAnim">
        <pc:chgData name="정성훈" userId="9812db35-236a-4c35-9e9a-37d4a00f6307" providerId="ADAL" clId="{945F14D9-CF0C-4317-B7B6-A81EBCAD37F3}" dt="2023-05-24T06:23:39.146" v="197" actId="1076"/>
        <pc:sldMkLst>
          <pc:docMk/>
          <pc:sldMk cId="242718371" sldId="275"/>
        </pc:sldMkLst>
        <pc:picChg chg="add del mod">
          <ac:chgData name="정성훈" userId="9812db35-236a-4c35-9e9a-37d4a00f6307" providerId="ADAL" clId="{945F14D9-CF0C-4317-B7B6-A81EBCAD37F3}" dt="2023-05-24T06:23:26.726" v="193" actId="478"/>
          <ac:picMkLst>
            <pc:docMk/>
            <pc:sldMk cId="242718371" sldId="275"/>
            <ac:picMk id="2" creationId="{A753AF1A-B986-0930-3A2A-C6949A9E02DB}"/>
          </ac:picMkLst>
        </pc:picChg>
        <pc:picChg chg="add mod">
          <ac:chgData name="정성훈" userId="9812db35-236a-4c35-9e9a-37d4a00f6307" providerId="ADAL" clId="{945F14D9-CF0C-4317-B7B6-A81EBCAD37F3}" dt="2023-05-24T06:23:39.146" v="197" actId="1076"/>
          <ac:picMkLst>
            <pc:docMk/>
            <pc:sldMk cId="242718371" sldId="275"/>
            <ac:picMk id="3" creationId="{EA7643C5-3A8B-F2A2-A1BC-10CAAEAEEBAC}"/>
          </ac:picMkLst>
        </pc:picChg>
      </pc:sldChg>
      <pc:sldChg chg="addSp modSp new mod modAnim">
        <pc:chgData name="정성훈" userId="9812db35-236a-4c35-9e9a-37d4a00f6307" providerId="ADAL" clId="{945F14D9-CF0C-4317-B7B6-A81EBCAD37F3}" dt="2023-05-25T00:53:15.599" v="412" actId="1076"/>
        <pc:sldMkLst>
          <pc:docMk/>
          <pc:sldMk cId="1700703783" sldId="276"/>
        </pc:sldMkLst>
        <pc:picChg chg="add mod">
          <ac:chgData name="정성훈" userId="9812db35-236a-4c35-9e9a-37d4a00f6307" providerId="ADAL" clId="{945F14D9-CF0C-4317-B7B6-A81EBCAD37F3}" dt="2023-05-25T00:53:15.599" v="412" actId="1076"/>
          <ac:picMkLst>
            <pc:docMk/>
            <pc:sldMk cId="1700703783" sldId="276"/>
            <ac:picMk id="2" creationId="{708332EA-20A5-5867-BBC2-E439EFBD942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F83A4-090D-D988-49AA-1D995C50B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E5E4AC-22E5-326C-EA3B-27217822E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527E6-EB49-5615-CCD3-29ABC640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727AB-458F-E924-5119-A091F40D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DB78A8-E6D8-DD2A-EE12-AB8DAA50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D0396-FFE9-51F2-8BE9-C14D897A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6F8387-9EDF-8B5C-5978-782FE48E8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29397-61BB-76DE-6E3A-5BA88623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200C6-0B34-3CC2-DEFA-0333CA1D7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F0531-42D0-0276-F40B-0FC07865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7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BBC3DE-3911-338E-A704-7EF89808D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5A6CED-00C1-CCA3-10CA-99D4D2084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76712-1AF8-6392-580D-330AA543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24476-347A-E650-7AD9-13380AD7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871A8E-FE6C-D390-AA94-CA496AD6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6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97562-765D-4D04-E7C7-4C828BFC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2CAF26-A877-3055-0C38-2C65AE8B7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8D576-3106-8950-5690-0A5B29CD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239D15-487F-368E-D5AE-25D62F3D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DD18B-5631-0873-C8C4-246E5DB9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550E5-F87E-3A3D-AF17-8A8E82041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2AD8B-5809-C2D4-2BCD-68879EC7F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F1631-EEE4-A28B-6653-234DC96E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D7ED40-0976-25EB-20E8-845EE0DB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7975D-41A4-534E-0D48-B35692FC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3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5EF04-B17F-4BCE-13AC-4D9E9682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2975A-0B6D-EFCF-2F93-FFDC9AF21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AF75E-8181-3CDD-B32D-8D4024920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167030-E1CB-4CF9-9B79-5F698A84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3233B9-D9F1-3F6E-4EF7-6235EA24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25CAB-086D-8C45-0347-7EB01D51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7A7A7-15FA-F654-E3ED-440429D1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48691-26AB-D807-6D30-5AC6731AE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A8787-A645-C214-594A-9C494C33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95781C-BA4E-4CB6-7CEA-792568B0E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6A2CC6-FBBE-9705-53F1-18162920A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CBD615-3255-0314-F0A5-54A8DCD9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17C9D2-C560-9EC1-9538-14592A4C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A26CE8-B1F0-E35B-4702-D2490F1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2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26079-20E1-6A2C-E090-611373A3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7BA95E-AD37-57C6-4C9F-85E65EDF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18D7AE-22C9-C82E-A943-0E7E38BA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D23A72-DA29-16AC-C5B9-5B313D68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9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236289-A1B6-BF09-4948-E5EA3E20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83EE69-70CE-02BA-EC71-69D3468F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B0D40-0EDB-FB2E-2D94-FB6AB52C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5B56-7DBD-D33C-15BC-14C4A545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0128A-6DD0-066C-3FE3-12A4477A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6A395F-4AD8-2B2F-B665-A912E69D2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DE551E-2B9C-B9B8-417A-F03643AE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551A8-AF8C-25AC-6D17-21364E93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9EA892-288F-607C-0C1D-CE3CCE76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5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F5A3C-ED80-FAE0-5C20-AA90CF3C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9A637C-03C9-8828-EB04-C1E24327E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07B730-58C6-7034-79E9-3F70919BD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E9DFB8-1465-D8C1-BC41-2ABC5DC44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0CE48-8132-5762-C0DD-98A4E35B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7588DD-1882-0132-4BFE-7BB432AE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01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E74B60-ED51-BEBB-66B4-52F111DD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53CE2-7B93-4CB2-6010-C2C9D4CBF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AA854-FCF1-D25A-3532-E7A1DD431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8D15B-AE51-482E-8D96-259654719CE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114C3-936E-C7B5-A40F-9A978C53B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D9553-A3CF-783A-CC45-E930019F2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86BA0-692F-40EF-8D51-B93EFE182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5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5850-C0E9-D39B-486B-BEE2325F0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로봇공학응용</a:t>
            </a:r>
            <a:r>
              <a:rPr lang="en-US" altLang="ko-KR" dirty="0"/>
              <a:t>-6</a:t>
            </a:r>
            <a:r>
              <a:rPr lang="ko-KR" altLang="en-US" dirty="0"/>
              <a:t>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EE9345-E1F2-D656-3A70-83946C6CB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ko-KR" altLang="en-US" dirty="0"/>
              <a:t>최종발표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F835367-7C12-B2B2-ED23-97A089576BBE}"/>
              </a:ext>
            </a:extLst>
          </p:cNvPr>
          <p:cNvSpPr txBox="1">
            <a:spLocks/>
          </p:cNvSpPr>
          <p:nvPr/>
        </p:nvSpPr>
        <p:spPr>
          <a:xfrm>
            <a:off x="1524000" y="501086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1758028 </a:t>
            </a:r>
            <a:r>
              <a:rPr lang="ko-KR" altLang="en-US" dirty="0"/>
              <a:t>정성훈</a:t>
            </a:r>
            <a:endParaRPr lang="en-US" altLang="ko-KR" dirty="0"/>
          </a:p>
          <a:p>
            <a:r>
              <a:rPr lang="en-US" altLang="ko-KR" dirty="0"/>
              <a:t>1758011 </a:t>
            </a:r>
            <a:r>
              <a:rPr lang="ko-KR" altLang="en-US" dirty="0" err="1"/>
              <a:t>류시웅</a:t>
            </a:r>
            <a:endParaRPr lang="en-US" altLang="ko-KR" dirty="0"/>
          </a:p>
          <a:p>
            <a:r>
              <a:rPr lang="en-US" altLang="ko-KR" dirty="0"/>
              <a:t>1858011 </a:t>
            </a:r>
            <a:r>
              <a:rPr lang="ko-KR" altLang="en-US" dirty="0" err="1"/>
              <a:t>노왕현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7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25BAAB-7A6F-8505-9E12-D7628DF7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144" y="985036"/>
            <a:ext cx="4541633" cy="4633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108183-9239-30EB-3F94-BE436D05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080" y="252920"/>
            <a:ext cx="2933770" cy="3025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E22DF3-29F4-C019-697C-D64BDD15B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23" y="3428999"/>
            <a:ext cx="2965453" cy="30489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B88C85-738E-FDF5-6C27-B786A509F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927" y="3428998"/>
            <a:ext cx="2965453" cy="30536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D90516-6200-B61E-503B-4A1FB93DF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04" y="252919"/>
            <a:ext cx="2885871" cy="2971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C0BF27-89C3-5710-954D-AE138E0521F5}"/>
              </a:ext>
            </a:extLst>
          </p:cNvPr>
          <p:cNvSpPr txBox="1"/>
          <p:nvPr/>
        </p:nvSpPr>
        <p:spPr>
          <a:xfrm>
            <a:off x="1162914" y="2052536"/>
            <a:ext cx="13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Cross_mask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F5189-6963-68CF-D47F-D978C6CF6E05}"/>
              </a:ext>
            </a:extLst>
          </p:cNvPr>
          <p:cNvSpPr txBox="1"/>
          <p:nvPr/>
        </p:nvSpPr>
        <p:spPr>
          <a:xfrm>
            <a:off x="4723828" y="2052536"/>
            <a:ext cx="13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Cross_mask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4281F-2136-3EDF-A329-AA171828502C}"/>
              </a:ext>
            </a:extLst>
          </p:cNvPr>
          <p:cNvSpPr txBox="1"/>
          <p:nvPr/>
        </p:nvSpPr>
        <p:spPr>
          <a:xfrm>
            <a:off x="4734781" y="5249444"/>
            <a:ext cx="134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Green_HSV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E2206C-B391-2867-B204-1A2601BF6A71}"/>
              </a:ext>
            </a:extLst>
          </p:cNvPr>
          <p:cNvSpPr txBox="1"/>
          <p:nvPr/>
        </p:nvSpPr>
        <p:spPr>
          <a:xfrm>
            <a:off x="1256430" y="5249444"/>
            <a:ext cx="111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Red_HSV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05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0EE91-6BA2-09D5-DE04-885F8B02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레이저 탐지 알고리즘</a:t>
            </a: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99655F5E-89BD-771B-795D-118C287F269F}"/>
              </a:ext>
            </a:extLst>
          </p:cNvPr>
          <p:cNvSpPr>
            <a:spLocks noChangeAspect="1"/>
          </p:cNvSpPr>
          <p:nvPr/>
        </p:nvSpPr>
        <p:spPr>
          <a:xfrm>
            <a:off x="1397061" y="2754630"/>
            <a:ext cx="605790" cy="605790"/>
          </a:xfrm>
          <a:prstGeom prst="plus">
            <a:avLst>
              <a:gd name="adj" fmla="val 42992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99A2922-DB52-B397-80C6-2F656A9BB9D9}"/>
              </a:ext>
            </a:extLst>
          </p:cNvPr>
          <p:cNvSpPr>
            <a:spLocks noChangeAspect="1"/>
          </p:cNvSpPr>
          <p:nvPr/>
        </p:nvSpPr>
        <p:spPr>
          <a:xfrm>
            <a:off x="4424106" y="297180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glow rad="88900">
              <a:srgbClr val="C000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25A94EB-ABB7-4C14-9CEF-D200E3FC6EDC}"/>
              </a:ext>
            </a:extLst>
          </p:cNvPr>
          <p:cNvSpPr>
            <a:spLocks noChangeAspect="1"/>
          </p:cNvSpPr>
          <p:nvPr/>
        </p:nvSpPr>
        <p:spPr>
          <a:xfrm>
            <a:off x="3418266" y="503682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  <a:effectLst>
            <a:glow rad="127000">
              <a:schemeClr val="accent6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AF33CF-7215-A1C5-0431-87467987FCB9}"/>
              </a:ext>
            </a:extLst>
          </p:cNvPr>
          <p:cNvSpPr/>
          <p:nvPr/>
        </p:nvSpPr>
        <p:spPr>
          <a:xfrm>
            <a:off x="835086" y="2247900"/>
            <a:ext cx="4777740" cy="3695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3FD3B5-DB99-F6ED-904A-93957016F676}"/>
              </a:ext>
            </a:extLst>
          </p:cNvPr>
          <p:cNvSpPr/>
          <p:nvPr/>
        </p:nvSpPr>
        <p:spPr>
          <a:xfrm>
            <a:off x="6576060" y="2247900"/>
            <a:ext cx="4777740" cy="36957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41AB5F1-05A0-700F-1378-53FEC33AAB86}"/>
              </a:ext>
            </a:extLst>
          </p:cNvPr>
          <p:cNvSpPr>
            <a:spLocks noChangeAspect="1"/>
          </p:cNvSpPr>
          <p:nvPr/>
        </p:nvSpPr>
        <p:spPr>
          <a:xfrm>
            <a:off x="10165080" y="2971800"/>
            <a:ext cx="388620" cy="3886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123C91-B04F-582F-4D54-6E460709DD0C}"/>
              </a:ext>
            </a:extLst>
          </p:cNvPr>
          <p:cNvSpPr>
            <a:spLocks noChangeAspect="1"/>
          </p:cNvSpPr>
          <p:nvPr/>
        </p:nvSpPr>
        <p:spPr>
          <a:xfrm>
            <a:off x="9159240" y="5036820"/>
            <a:ext cx="388620" cy="3886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6A9FA-3D10-03E5-DDAF-1025D92EB687}"/>
              </a:ext>
            </a:extLst>
          </p:cNvPr>
          <p:cNvSpPr txBox="1"/>
          <p:nvPr/>
        </p:nvSpPr>
        <p:spPr>
          <a:xfrm>
            <a:off x="835086" y="6269474"/>
            <a:ext cx="28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1.RGB</a:t>
            </a:r>
            <a:r>
              <a:rPr lang="ko-KR" altLang="en-US" dirty="0"/>
              <a:t> </a:t>
            </a:r>
            <a:r>
              <a:rPr lang="ko-KR" altLang="en-US" dirty="0" err="1"/>
              <a:t>채널중</a:t>
            </a:r>
            <a:r>
              <a:rPr lang="ko-KR" altLang="en-US" dirty="0"/>
              <a:t> 하나를 선택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63D996-4451-DF81-50D5-4A11E094EA92}"/>
              </a:ext>
            </a:extLst>
          </p:cNvPr>
          <p:cNvSpPr txBox="1"/>
          <p:nvPr/>
        </p:nvSpPr>
        <p:spPr>
          <a:xfrm>
            <a:off x="3723762" y="6267688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2.Maximum </a:t>
            </a:r>
            <a:r>
              <a:rPr lang="ko-KR" altLang="en-US" dirty="0" err="1"/>
              <a:t>픽셀값</a:t>
            </a:r>
            <a:r>
              <a:rPr lang="ko-KR" altLang="en-US" dirty="0"/>
              <a:t> 오프셋 지정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28FEC-7991-8152-B26D-0C2D0F579A42}"/>
              </a:ext>
            </a:extLst>
          </p:cNvPr>
          <p:cNvSpPr txBox="1"/>
          <p:nvPr/>
        </p:nvSpPr>
        <p:spPr>
          <a:xfrm flipH="1">
            <a:off x="9750305" y="3417510"/>
            <a:ext cx="1229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팽창연산</a:t>
            </a:r>
          </a:p>
        </p:txBody>
      </p:sp>
    </p:spTree>
    <p:extLst>
      <p:ext uri="{BB962C8B-B14F-4D97-AF65-F5344CB8AC3E}">
        <p14:creationId xmlns:p14="http://schemas.microsoft.com/office/powerpoint/2010/main" val="3643772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0EE91-6BA2-09D5-DE04-885F8B02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레이저 탐지 알고리즘</a:t>
            </a: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99655F5E-89BD-771B-795D-118C287F269F}"/>
              </a:ext>
            </a:extLst>
          </p:cNvPr>
          <p:cNvSpPr>
            <a:spLocks noChangeAspect="1"/>
          </p:cNvSpPr>
          <p:nvPr/>
        </p:nvSpPr>
        <p:spPr>
          <a:xfrm>
            <a:off x="1400176" y="2754630"/>
            <a:ext cx="605790" cy="605790"/>
          </a:xfrm>
          <a:prstGeom prst="plus">
            <a:avLst>
              <a:gd name="adj" fmla="val 42992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99A2922-DB52-B397-80C6-2F656A9BB9D9}"/>
              </a:ext>
            </a:extLst>
          </p:cNvPr>
          <p:cNvSpPr>
            <a:spLocks noChangeAspect="1"/>
          </p:cNvSpPr>
          <p:nvPr/>
        </p:nvSpPr>
        <p:spPr>
          <a:xfrm>
            <a:off x="4427221" y="297180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glow rad="88900">
              <a:srgbClr val="C000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25A94EB-ABB7-4C14-9CEF-D200E3FC6EDC}"/>
              </a:ext>
            </a:extLst>
          </p:cNvPr>
          <p:cNvSpPr>
            <a:spLocks noChangeAspect="1"/>
          </p:cNvSpPr>
          <p:nvPr/>
        </p:nvSpPr>
        <p:spPr>
          <a:xfrm>
            <a:off x="3421381" y="503682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  <a:effectLst>
            <a:glow rad="127000">
              <a:schemeClr val="accent6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AF33CF-7215-A1C5-0431-87467987FCB9}"/>
              </a:ext>
            </a:extLst>
          </p:cNvPr>
          <p:cNvSpPr/>
          <p:nvPr/>
        </p:nvSpPr>
        <p:spPr>
          <a:xfrm>
            <a:off x="838201" y="2247900"/>
            <a:ext cx="4777740" cy="3695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41AB5F1-05A0-700F-1378-53FEC33AAB86}"/>
              </a:ext>
            </a:extLst>
          </p:cNvPr>
          <p:cNvSpPr>
            <a:spLocks noChangeAspect="1"/>
          </p:cNvSpPr>
          <p:nvPr/>
        </p:nvSpPr>
        <p:spPr>
          <a:xfrm>
            <a:off x="10271760" y="2971800"/>
            <a:ext cx="388620" cy="3886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123C91-B04F-582F-4D54-6E460709DD0C}"/>
              </a:ext>
            </a:extLst>
          </p:cNvPr>
          <p:cNvSpPr>
            <a:spLocks noChangeAspect="1"/>
          </p:cNvSpPr>
          <p:nvPr/>
        </p:nvSpPr>
        <p:spPr>
          <a:xfrm>
            <a:off x="9265920" y="5036820"/>
            <a:ext cx="388620" cy="3886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6A9FA-3D10-03E5-DDAF-1025D92EB687}"/>
              </a:ext>
            </a:extLst>
          </p:cNvPr>
          <p:cNvSpPr txBox="1"/>
          <p:nvPr/>
        </p:nvSpPr>
        <p:spPr>
          <a:xfrm>
            <a:off x="838200" y="6265664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1.HSV </a:t>
            </a:r>
            <a:r>
              <a:rPr lang="ko-KR" altLang="en-US" dirty="0"/>
              <a:t>필터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63D996-4451-DF81-50D5-4A11E094EA92}"/>
              </a:ext>
            </a:extLst>
          </p:cNvPr>
          <p:cNvSpPr txBox="1"/>
          <p:nvPr/>
        </p:nvSpPr>
        <p:spPr>
          <a:xfrm>
            <a:off x="3897282" y="6265664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빨간색 외곽선 검출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8CB1F8-2EB0-9360-C9A0-88D0BE95CBE1}"/>
              </a:ext>
            </a:extLst>
          </p:cNvPr>
          <p:cNvSpPr/>
          <p:nvPr/>
        </p:nvSpPr>
        <p:spPr>
          <a:xfrm>
            <a:off x="6576060" y="2247900"/>
            <a:ext cx="4777740" cy="36957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62F4145-6781-9763-5820-70B6B3368DCB}"/>
              </a:ext>
            </a:extLst>
          </p:cNvPr>
          <p:cNvSpPr>
            <a:spLocks noChangeAspect="1"/>
          </p:cNvSpPr>
          <p:nvPr/>
        </p:nvSpPr>
        <p:spPr>
          <a:xfrm>
            <a:off x="10165080" y="2971800"/>
            <a:ext cx="182880" cy="18288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2EF1C-A391-9AEB-ABE8-721AB4B4DC17}"/>
              </a:ext>
            </a:extLst>
          </p:cNvPr>
          <p:cNvSpPr txBox="1"/>
          <p:nvPr/>
        </p:nvSpPr>
        <p:spPr>
          <a:xfrm flipH="1">
            <a:off x="9661097" y="3360420"/>
            <a:ext cx="1229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팽창연산</a:t>
            </a:r>
          </a:p>
        </p:txBody>
      </p:sp>
    </p:spTree>
    <p:extLst>
      <p:ext uri="{BB962C8B-B14F-4D97-AF65-F5344CB8AC3E}">
        <p14:creationId xmlns:p14="http://schemas.microsoft.com/office/powerpoint/2010/main" val="321427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0EE91-6BA2-09D5-DE04-885F8B02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레이저 탐지 알고리즘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41AB5F1-05A0-700F-1378-53FEC33AAB86}"/>
              </a:ext>
            </a:extLst>
          </p:cNvPr>
          <p:cNvSpPr>
            <a:spLocks noChangeAspect="1"/>
          </p:cNvSpPr>
          <p:nvPr/>
        </p:nvSpPr>
        <p:spPr>
          <a:xfrm>
            <a:off x="10271760" y="2971800"/>
            <a:ext cx="388620" cy="3886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123C91-B04F-582F-4D54-6E460709DD0C}"/>
              </a:ext>
            </a:extLst>
          </p:cNvPr>
          <p:cNvSpPr>
            <a:spLocks noChangeAspect="1"/>
          </p:cNvSpPr>
          <p:nvPr/>
        </p:nvSpPr>
        <p:spPr>
          <a:xfrm>
            <a:off x="9265920" y="5036820"/>
            <a:ext cx="388620" cy="3886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6A9FA-3D10-03E5-DDAF-1025D92EB687}"/>
              </a:ext>
            </a:extLst>
          </p:cNvPr>
          <p:cNvSpPr txBox="1"/>
          <p:nvPr/>
        </p:nvSpPr>
        <p:spPr>
          <a:xfrm>
            <a:off x="335280" y="6269474"/>
            <a:ext cx="506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첫번째 영상과 </a:t>
            </a:r>
            <a:r>
              <a:rPr lang="en-US" altLang="ko-KR" dirty="0"/>
              <a:t>HSV </a:t>
            </a:r>
            <a:r>
              <a:rPr lang="ko-KR" altLang="en-US" dirty="0"/>
              <a:t>영상에서 </a:t>
            </a:r>
            <a:r>
              <a:rPr lang="ko-KR" altLang="en-US" dirty="0" err="1"/>
              <a:t>둘다</a:t>
            </a:r>
            <a:r>
              <a:rPr lang="ko-KR" altLang="en-US" dirty="0"/>
              <a:t> 중심 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63D996-4451-DF81-50D5-4A11E094EA92}"/>
              </a:ext>
            </a:extLst>
          </p:cNvPr>
          <p:cNvSpPr txBox="1"/>
          <p:nvPr/>
        </p:nvSpPr>
        <p:spPr>
          <a:xfrm>
            <a:off x="6022458" y="6269474"/>
            <a:ext cx="596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2. 1</a:t>
            </a:r>
            <a:r>
              <a:rPr lang="ko-KR" altLang="en-US" dirty="0"/>
              <a:t>번째 영상 중심 옵셋안에 </a:t>
            </a:r>
            <a:r>
              <a:rPr lang="en-US" altLang="ko-KR" dirty="0"/>
              <a:t>HSV </a:t>
            </a:r>
            <a:r>
              <a:rPr lang="ko-KR" altLang="en-US" dirty="0"/>
              <a:t>중앙점이 있으면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8CB1F8-2EB0-9360-C9A0-88D0BE95CBE1}"/>
              </a:ext>
            </a:extLst>
          </p:cNvPr>
          <p:cNvSpPr/>
          <p:nvPr/>
        </p:nvSpPr>
        <p:spPr>
          <a:xfrm>
            <a:off x="6576060" y="2247900"/>
            <a:ext cx="4777740" cy="36957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62F4145-6781-9763-5820-70B6B3368DCB}"/>
              </a:ext>
            </a:extLst>
          </p:cNvPr>
          <p:cNvSpPr>
            <a:spLocks noChangeAspect="1"/>
          </p:cNvSpPr>
          <p:nvPr/>
        </p:nvSpPr>
        <p:spPr>
          <a:xfrm>
            <a:off x="10165080" y="2971800"/>
            <a:ext cx="182880" cy="18288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glow rad="88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8DFBC-31B7-F918-8882-E9B3C17DBB1D}"/>
              </a:ext>
            </a:extLst>
          </p:cNvPr>
          <p:cNvSpPr/>
          <p:nvPr/>
        </p:nvSpPr>
        <p:spPr>
          <a:xfrm>
            <a:off x="845822" y="2247900"/>
            <a:ext cx="4777740" cy="36957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2EAE8D3-8981-448F-A0D9-2240E598840B}"/>
              </a:ext>
            </a:extLst>
          </p:cNvPr>
          <p:cNvSpPr>
            <a:spLocks noChangeAspect="1"/>
          </p:cNvSpPr>
          <p:nvPr/>
        </p:nvSpPr>
        <p:spPr>
          <a:xfrm>
            <a:off x="4427221" y="2971800"/>
            <a:ext cx="388620" cy="3886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957C9B8-B156-4682-B398-2C8D9581BFC2}"/>
              </a:ext>
            </a:extLst>
          </p:cNvPr>
          <p:cNvSpPr>
            <a:spLocks noChangeAspect="1"/>
          </p:cNvSpPr>
          <p:nvPr/>
        </p:nvSpPr>
        <p:spPr>
          <a:xfrm>
            <a:off x="3421381" y="5036820"/>
            <a:ext cx="388620" cy="3886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76B60EE-BE1E-1E64-CA0C-F44D501BEF2A}"/>
              </a:ext>
            </a:extLst>
          </p:cNvPr>
          <p:cNvSpPr>
            <a:spLocks noChangeAspect="1"/>
          </p:cNvSpPr>
          <p:nvPr/>
        </p:nvSpPr>
        <p:spPr>
          <a:xfrm>
            <a:off x="4549141" y="3093720"/>
            <a:ext cx="144779" cy="144779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925E17F-C06D-3360-99A0-6E2FF201D2C9}"/>
              </a:ext>
            </a:extLst>
          </p:cNvPr>
          <p:cNvSpPr>
            <a:spLocks noChangeAspect="1"/>
          </p:cNvSpPr>
          <p:nvPr/>
        </p:nvSpPr>
        <p:spPr>
          <a:xfrm>
            <a:off x="3543301" y="5158740"/>
            <a:ext cx="144779" cy="144779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A88D23-AA46-5C92-BE0C-C0772B506B13}"/>
              </a:ext>
            </a:extLst>
          </p:cNvPr>
          <p:cNvSpPr>
            <a:spLocks noChangeAspect="1"/>
          </p:cNvSpPr>
          <p:nvPr/>
        </p:nvSpPr>
        <p:spPr>
          <a:xfrm>
            <a:off x="10123171" y="3103245"/>
            <a:ext cx="102869" cy="102869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33075A-30F2-33A9-F259-A67028877C2E}"/>
              </a:ext>
            </a:extLst>
          </p:cNvPr>
          <p:cNvSpPr/>
          <p:nvPr/>
        </p:nvSpPr>
        <p:spPr>
          <a:xfrm>
            <a:off x="4261530" y="2806109"/>
            <a:ext cx="720000" cy="7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B65C2B1-0F7D-199E-D8BA-38278B174EC8}"/>
              </a:ext>
            </a:extLst>
          </p:cNvPr>
          <p:cNvSpPr>
            <a:spLocks noChangeAspect="1"/>
          </p:cNvSpPr>
          <p:nvPr/>
        </p:nvSpPr>
        <p:spPr>
          <a:xfrm>
            <a:off x="4430101" y="3250883"/>
            <a:ext cx="102869" cy="102869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9CAC5E-5E71-1F75-7EC8-D8AE09593F45}"/>
              </a:ext>
            </a:extLst>
          </p:cNvPr>
          <p:cNvSpPr/>
          <p:nvPr/>
        </p:nvSpPr>
        <p:spPr>
          <a:xfrm>
            <a:off x="3255690" y="4871129"/>
            <a:ext cx="720000" cy="7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6640B4-F000-E76D-B742-5728CD134E24}"/>
              </a:ext>
            </a:extLst>
          </p:cNvPr>
          <p:cNvCxnSpPr>
            <a:cxnSpLocks/>
            <a:stCxn id="19" idx="2"/>
            <a:endCxn id="5" idx="3"/>
          </p:cNvCxnSpPr>
          <p:nvPr/>
        </p:nvCxnSpPr>
        <p:spPr>
          <a:xfrm flipH="1">
            <a:off x="4484133" y="3154680"/>
            <a:ext cx="5639038" cy="1488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2EDE9A8-6590-DA07-DB95-683BDD580C55}"/>
              </a:ext>
            </a:extLst>
          </p:cNvPr>
          <p:cNvSpPr txBox="1"/>
          <p:nvPr/>
        </p:nvSpPr>
        <p:spPr>
          <a:xfrm>
            <a:off x="838200" y="1856125"/>
            <a:ext cx="247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채널 선택 이미지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73CB03-A79C-B8C3-9DFE-477C83D73B7B}"/>
              </a:ext>
            </a:extLst>
          </p:cNvPr>
          <p:cNvSpPr txBox="1"/>
          <p:nvPr/>
        </p:nvSpPr>
        <p:spPr>
          <a:xfrm>
            <a:off x="6576060" y="178462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HSV </a:t>
            </a:r>
            <a:r>
              <a:rPr lang="ko-KR" altLang="en-US" dirty="0"/>
              <a:t>필터 이미지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DC670A-0BAF-6BEE-2DA1-9B29004C73D2}"/>
              </a:ext>
            </a:extLst>
          </p:cNvPr>
          <p:cNvSpPr txBox="1"/>
          <p:nvPr/>
        </p:nvSpPr>
        <p:spPr>
          <a:xfrm>
            <a:off x="4026655" y="35145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감지 범위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8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3A591-6AAA-128E-2919-0673DCDA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D2E60-6F1A-F9AE-8876-1ADFAFE0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PD</a:t>
            </a:r>
            <a:r>
              <a:rPr lang="ko-KR" altLang="en-US" dirty="0"/>
              <a:t> 제어 </a:t>
            </a:r>
            <a:r>
              <a:rPr lang="en-US" altLang="ko-KR" dirty="0"/>
              <a:t>– </a:t>
            </a:r>
            <a:r>
              <a:rPr lang="ko-KR" altLang="en-US" dirty="0"/>
              <a:t>오차 기반 제어</a:t>
            </a:r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81F3F030-41F0-C859-AE5D-4CE86C173809}"/>
              </a:ext>
            </a:extLst>
          </p:cNvPr>
          <p:cNvSpPr>
            <a:spLocks noChangeAspect="1"/>
          </p:cNvSpPr>
          <p:nvPr/>
        </p:nvSpPr>
        <p:spPr>
          <a:xfrm rot="16200000">
            <a:off x="1385273" y="5024384"/>
            <a:ext cx="1080000" cy="1080000"/>
          </a:xfrm>
          <a:prstGeom prst="corner">
            <a:avLst>
              <a:gd name="adj1" fmla="val 8255"/>
              <a:gd name="adj2" fmla="val 707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L 도형 11">
            <a:extLst>
              <a:ext uri="{FF2B5EF4-FFF2-40B4-BE49-F238E27FC236}">
                <a16:creationId xmlns:a16="http://schemas.microsoft.com/office/drawing/2014/main" id="{1DC7F092-37FC-6C26-48CD-74DC64E3D983}"/>
              </a:ext>
            </a:extLst>
          </p:cNvPr>
          <p:cNvSpPr>
            <a:spLocks noChangeAspect="1"/>
          </p:cNvSpPr>
          <p:nvPr/>
        </p:nvSpPr>
        <p:spPr>
          <a:xfrm rot="16200000">
            <a:off x="2375873" y="4015778"/>
            <a:ext cx="1080000" cy="1080000"/>
          </a:xfrm>
          <a:prstGeom prst="corner">
            <a:avLst>
              <a:gd name="adj1" fmla="val 8255"/>
              <a:gd name="adj2" fmla="val 707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00E016B1-A7E4-7E66-C058-280685F8528B}"/>
              </a:ext>
            </a:extLst>
          </p:cNvPr>
          <p:cNvSpPr>
            <a:spLocks noChangeAspect="1"/>
          </p:cNvSpPr>
          <p:nvPr/>
        </p:nvSpPr>
        <p:spPr>
          <a:xfrm>
            <a:off x="4099127" y="2739244"/>
            <a:ext cx="605790" cy="605790"/>
          </a:xfrm>
          <a:prstGeom prst="plus">
            <a:avLst>
              <a:gd name="adj" fmla="val 42992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3" name="L 도형 12">
            <a:extLst>
              <a:ext uri="{FF2B5EF4-FFF2-40B4-BE49-F238E27FC236}">
                <a16:creationId xmlns:a16="http://schemas.microsoft.com/office/drawing/2014/main" id="{DAF03AE1-1ED7-A028-CD33-52EF4EEF58FF}"/>
              </a:ext>
            </a:extLst>
          </p:cNvPr>
          <p:cNvSpPr>
            <a:spLocks noChangeAspect="1"/>
          </p:cNvSpPr>
          <p:nvPr/>
        </p:nvSpPr>
        <p:spPr>
          <a:xfrm rot="16200000">
            <a:off x="3366472" y="2997690"/>
            <a:ext cx="1080000" cy="1080000"/>
          </a:xfrm>
          <a:prstGeom prst="corner">
            <a:avLst>
              <a:gd name="adj1" fmla="val 8255"/>
              <a:gd name="adj2" fmla="val 707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834F46-0E2A-FE94-AE34-7D7AFFA973C2}"/>
              </a:ext>
            </a:extLst>
          </p:cNvPr>
          <p:cNvSpPr>
            <a:spLocks noChangeAspect="1"/>
          </p:cNvSpPr>
          <p:nvPr/>
        </p:nvSpPr>
        <p:spPr>
          <a:xfrm>
            <a:off x="1293833" y="5996661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glow rad="88900">
              <a:srgbClr val="C000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0BB4AD5-9342-DCA7-F4A8-0D0616ABC164}"/>
              </a:ext>
            </a:extLst>
          </p:cNvPr>
          <p:cNvCxnSpPr>
            <a:cxnSpLocks/>
          </p:cNvCxnSpPr>
          <p:nvPr/>
        </p:nvCxnSpPr>
        <p:spPr>
          <a:xfrm flipV="1">
            <a:off x="6445887" y="4177732"/>
            <a:ext cx="2072005" cy="17782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십자형 26">
            <a:extLst>
              <a:ext uri="{FF2B5EF4-FFF2-40B4-BE49-F238E27FC236}">
                <a16:creationId xmlns:a16="http://schemas.microsoft.com/office/drawing/2014/main" id="{BDB5DDE5-CDC3-EDF7-B0ED-F96B21B353F6}"/>
              </a:ext>
            </a:extLst>
          </p:cNvPr>
          <p:cNvSpPr>
            <a:spLocks noChangeAspect="1"/>
          </p:cNvSpPr>
          <p:nvPr/>
        </p:nvSpPr>
        <p:spPr>
          <a:xfrm>
            <a:off x="9651504" y="2666088"/>
            <a:ext cx="605790" cy="605790"/>
          </a:xfrm>
          <a:prstGeom prst="plus">
            <a:avLst>
              <a:gd name="adj" fmla="val 42992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tx1"/>
                </a:solidFill>
              </a:ln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CA4BA9-E41C-AE07-56CA-AD92F28A82DD}"/>
              </a:ext>
            </a:extLst>
          </p:cNvPr>
          <p:cNvCxnSpPr>
            <a:cxnSpLocks/>
          </p:cNvCxnSpPr>
          <p:nvPr/>
        </p:nvCxnSpPr>
        <p:spPr>
          <a:xfrm flipV="1">
            <a:off x="8553455" y="3177687"/>
            <a:ext cx="1084855" cy="9773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47C827C-6D79-8B7A-F538-7E98CBD61200}"/>
              </a:ext>
            </a:extLst>
          </p:cNvPr>
          <p:cNvCxnSpPr>
            <a:cxnSpLocks/>
          </p:cNvCxnSpPr>
          <p:nvPr/>
        </p:nvCxnSpPr>
        <p:spPr>
          <a:xfrm flipV="1">
            <a:off x="9651504" y="2663510"/>
            <a:ext cx="618984" cy="51417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C187AB7-8378-D24B-B821-788D48282D7F}"/>
              </a:ext>
            </a:extLst>
          </p:cNvPr>
          <p:cNvSpPr>
            <a:spLocks noChangeAspect="1"/>
          </p:cNvSpPr>
          <p:nvPr/>
        </p:nvSpPr>
        <p:spPr>
          <a:xfrm>
            <a:off x="6263007" y="5911532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glow rad="88900">
              <a:srgbClr val="C000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B881CE6-CEDA-D477-F125-84736A784A1B}"/>
              </a:ext>
            </a:extLst>
          </p:cNvPr>
          <p:cNvCxnSpPr>
            <a:cxnSpLocks/>
          </p:cNvCxnSpPr>
          <p:nvPr/>
        </p:nvCxnSpPr>
        <p:spPr>
          <a:xfrm flipH="1">
            <a:off x="9962971" y="2739244"/>
            <a:ext cx="263801" cy="217991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E3A40D0-38C0-24F5-B376-4788CD6FB8CB}"/>
              </a:ext>
            </a:extLst>
          </p:cNvPr>
          <p:cNvSpPr txBox="1"/>
          <p:nvPr/>
        </p:nvSpPr>
        <p:spPr>
          <a:xfrm>
            <a:off x="2771596" y="632847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 제어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21C224-AFEC-84E8-8ECF-8A1663A97054}"/>
              </a:ext>
            </a:extLst>
          </p:cNvPr>
          <p:cNvSpPr txBox="1"/>
          <p:nvPr/>
        </p:nvSpPr>
        <p:spPr>
          <a:xfrm>
            <a:off x="7497053" y="625074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PD</a:t>
            </a:r>
            <a:r>
              <a:rPr lang="ko-KR" altLang="en-US" dirty="0"/>
              <a:t> 제어</a:t>
            </a:r>
          </a:p>
        </p:txBody>
      </p:sp>
    </p:spTree>
    <p:extLst>
      <p:ext uri="{BB962C8B-B14F-4D97-AF65-F5344CB8AC3E}">
        <p14:creationId xmlns:p14="http://schemas.microsoft.com/office/powerpoint/2010/main" val="1319864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inWindow 2023-05-24 15-14-35">
            <a:hlinkClick r:id="" action="ppaction://media"/>
            <a:extLst>
              <a:ext uri="{FF2B5EF4-FFF2-40B4-BE49-F238E27FC236}">
                <a16:creationId xmlns:a16="http://schemas.microsoft.com/office/drawing/2014/main" id="{9C5F0463-25FB-34B4-BC3A-9312E7AE7E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2" y="1253331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42410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30525_095132572">
            <a:hlinkClick r:id="" action="ppaction://media"/>
            <a:extLst>
              <a:ext uri="{FF2B5EF4-FFF2-40B4-BE49-F238E27FC236}">
                <a16:creationId xmlns:a16="http://schemas.microsoft.com/office/drawing/2014/main" id="{708332EA-20A5-5867-BBC2-E439EFBD94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3866" y="969675"/>
            <a:ext cx="8744267" cy="49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3A591-6AAA-128E-2919-0673DCDA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알고리즘 </a:t>
            </a:r>
            <a:r>
              <a:rPr lang="en-US" altLang="ko-KR" dirty="0"/>
              <a:t>- </a:t>
            </a:r>
            <a:r>
              <a:rPr lang="ko-KR" altLang="en-US" dirty="0"/>
              <a:t>방어</a:t>
            </a:r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3C96DED5-BBA7-4F81-7D0C-B76114B08936}"/>
              </a:ext>
            </a:extLst>
          </p:cNvPr>
          <p:cNvSpPr>
            <a:spLocks noChangeAspect="1"/>
          </p:cNvSpPr>
          <p:nvPr/>
        </p:nvSpPr>
        <p:spPr>
          <a:xfrm>
            <a:off x="1400176" y="2754630"/>
            <a:ext cx="605790" cy="605790"/>
          </a:xfrm>
          <a:prstGeom prst="plus">
            <a:avLst>
              <a:gd name="adj" fmla="val 42992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6B1023-7C61-5F47-C639-ACF05340A596}"/>
              </a:ext>
            </a:extLst>
          </p:cNvPr>
          <p:cNvSpPr>
            <a:spLocks noChangeAspect="1"/>
          </p:cNvSpPr>
          <p:nvPr/>
        </p:nvSpPr>
        <p:spPr>
          <a:xfrm>
            <a:off x="4427221" y="297180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glow rad="88900">
              <a:srgbClr val="C000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DBDAD38-3829-F13D-3B71-9462B30B8CC7}"/>
              </a:ext>
            </a:extLst>
          </p:cNvPr>
          <p:cNvSpPr>
            <a:spLocks noChangeAspect="1"/>
          </p:cNvSpPr>
          <p:nvPr/>
        </p:nvSpPr>
        <p:spPr>
          <a:xfrm>
            <a:off x="3421381" y="503682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  <a:effectLst>
            <a:glow rad="127000">
              <a:schemeClr val="accent6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2F1219-2F01-91CF-BFE2-E5F85F9A46DC}"/>
              </a:ext>
            </a:extLst>
          </p:cNvPr>
          <p:cNvSpPr/>
          <p:nvPr/>
        </p:nvSpPr>
        <p:spPr>
          <a:xfrm>
            <a:off x="838201" y="2247900"/>
            <a:ext cx="4777740" cy="3695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3611EF-4951-13C5-CA46-C0E5FBAB02EB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2005966" y="3057525"/>
            <a:ext cx="2421255" cy="5715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D1E41A9-95D2-D508-FF1C-F9F44F9DE1BA}"/>
              </a:ext>
            </a:extLst>
          </p:cNvPr>
          <p:cNvCxnSpPr>
            <a:stCxn id="6" idx="0"/>
          </p:cNvCxnSpPr>
          <p:nvPr/>
        </p:nvCxnSpPr>
        <p:spPr>
          <a:xfrm flipV="1">
            <a:off x="3512821" y="3057525"/>
            <a:ext cx="193640" cy="197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1E0AD2B-E5D3-AFE6-7DCB-223E322D2C9E}"/>
              </a:ext>
            </a:extLst>
          </p:cNvPr>
          <p:cNvSpPr/>
          <p:nvPr/>
        </p:nvSpPr>
        <p:spPr>
          <a:xfrm>
            <a:off x="2024244" y="2874645"/>
            <a:ext cx="1682217" cy="188595"/>
          </a:xfrm>
          <a:custGeom>
            <a:avLst/>
            <a:gdLst>
              <a:gd name="connsiteX0" fmla="*/ 0 w 1739134"/>
              <a:gd name="connsiteY0" fmla="*/ 439790 h 485550"/>
              <a:gd name="connsiteX1" fmla="*/ 893460 w 1739134"/>
              <a:gd name="connsiteY1" fmla="*/ 40 h 485550"/>
              <a:gd name="connsiteX2" fmla="*/ 1675237 w 1739134"/>
              <a:gd name="connsiteY2" fmla="*/ 460730 h 485550"/>
              <a:gd name="connsiteX3" fmla="*/ 1703158 w 1739134"/>
              <a:gd name="connsiteY3" fmla="*/ 446770 h 4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9134" h="485550">
                <a:moveTo>
                  <a:pt x="0" y="439790"/>
                </a:moveTo>
                <a:cubicBezTo>
                  <a:pt x="307127" y="218170"/>
                  <a:pt x="614254" y="-3450"/>
                  <a:pt x="893460" y="40"/>
                </a:cubicBezTo>
                <a:cubicBezTo>
                  <a:pt x="1172666" y="3530"/>
                  <a:pt x="1540287" y="386275"/>
                  <a:pt x="1675237" y="460730"/>
                </a:cubicBezTo>
                <a:cubicBezTo>
                  <a:pt x="1810187" y="535185"/>
                  <a:pt x="1686871" y="415359"/>
                  <a:pt x="1703158" y="4467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2E4A3287-4307-85B5-4274-24EED9A8F8DF}"/>
              </a:ext>
            </a:extLst>
          </p:cNvPr>
          <p:cNvSpPr/>
          <p:nvPr/>
        </p:nvSpPr>
        <p:spPr>
          <a:xfrm>
            <a:off x="3690944" y="2874644"/>
            <a:ext cx="736277" cy="188595"/>
          </a:xfrm>
          <a:custGeom>
            <a:avLst/>
            <a:gdLst>
              <a:gd name="connsiteX0" fmla="*/ 0 w 1739134"/>
              <a:gd name="connsiteY0" fmla="*/ 439790 h 485550"/>
              <a:gd name="connsiteX1" fmla="*/ 893460 w 1739134"/>
              <a:gd name="connsiteY1" fmla="*/ 40 h 485550"/>
              <a:gd name="connsiteX2" fmla="*/ 1675237 w 1739134"/>
              <a:gd name="connsiteY2" fmla="*/ 460730 h 485550"/>
              <a:gd name="connsiteX3" fmla="*/ 1703158 w 1739134"/>
              <a:gd name="connsiteY3" fmla="*/ 446770 h 4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9134" h="485550">
                <a:moveTo>
                  <a:pt x="0" y="439790"/>
                </a:moveTo>
                <a:cubicBezTo>
                  <a:pt x="307127" y="218170"/>
                  <a:pt x="614254" y="-3450"/>
                  <a:pt x="893460" y="40"/>
                </a:cubicBezTo>
                <a:cubicBezTo>
                  <a:pt x="1172666" y="3530"/>
                  <a:pt x="1540287" y="386275"/>
                  <a:pt x="1675237" y="460730"/>
                </a:cubicBezTo>
                <a:cubicBezTo>
                  <a:pt x="1810187" y="535185"/>
                  <a:pt x="1686871" y="415359"/>
                  <a:pt x="1703158" y="4467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EB4CD4-A621-8845-334B-D83209003651}"/>
              </a:ext>
            </a:extLst>
          </p:cNvPr>
          <p:cNvSpPr txBox="1"/>
          <p:nvPr/>
        </p:nvSpPr>
        <p:spPr>
          <a:xfrm>
            <a:off x="2785453" y="25367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871A56-F15E-A45B-3732-37529D5BCB38}"/>
              </a:ext>
            </a:extLst>
          </p:cNvPr>
          <p:cNvSpPr txBox="1"/>
          <p:nvPr/>
        </p:nvSpPr>
        <p:spPr>
          <a:xfrm>
            <a:off x="3958181" y="25367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십자형 40">
            <a:extLst>
              <a:ext uri="{FF2B5EF4-FFF2-40B4-BE49-F238E27FC236}">
                <a16:creationId xmlns:a16="http://schemas.microsoft.com/office/drawing/2014/main" id="{1F06EC07-53AD-F1AC-494A-2199DA06E32B}"/>
              </a:ext>
            </a:extLst>
          </p:cNvPr>
          <p:cNvSpPr>
            <a:spLocks noChangeAspect="1"/>
          </p:cNvSpPr>
          <p:nvPr/>
        </p:nvSpPr>
        <p:spPr>
          <a:xfrm>
            <a:off x="7138036" y="2754630"/>
            <a:ext cx="605790" cy="605790"/>
          </a:xfrm>
          <a:prstGeom prst="plus">
            <a:avLst>
              <a:gd name="adj" fmla="val 42992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7D9AFAC-E785-F1AF-A0D9-051CB69754DB}"/>
              </a:ext>
            </a:extLst>
          </p:cNvPr>
          <p:cNvSpPr>
            <a:spLocks noChangeAspect="1"/>
          </p:cNvSpPr>
          <p:nvPr/>
        </p:nvSpPr>
        <p:spPr>
          <a:xfrm>
            <a:off x="10165081" y="297180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glow rad="88900">
              <a:srgbClr val="C000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6DCD21A-7676-DEFD-AF35-8E9DD53E9CA9}"/>
              </a:ext>
            </a:extLst>
          </p:cNvPr>
          <p:cNvSpPr>
            <a:spLocks noChangeAspect="1"/>
          </p:cNvSpPr>
          <p:nvPr/>
        </p:nvSpPr>
        <p:spPr>
          <a:xfrm>
            <a:off x="9274493" y="2966085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  <a:effectLst>
            <a:glow rad="127000">
              <a:schemeClr val="accent6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2C9C0D5-7405-BC95-B130-30A7A82C2E63}"/>
              </a:ext>
            </a:extLst>
          </p:cNvPr>
          <p:cNvSpPr/>
          <p:nvPr/>
        </p:nvSpPr>
        <p:spPr>
          <a:xfrm>
            <a:off x="6576061" y="2247900"/>
            <a:ext cx="4777740" cy="3695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91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inWindow 2023-05-24 15-22-05">
            <a:hlinkClick r:id="" action="ppaction://media"/>
            <a:extLst>
              <a:ext uri="{FF2B5EF4-FFF2-40B4-BE49-F238E27FC236}">
                <a16:creationId xmlns:a16="http://schemas.microsoft.com/office/drawing/2014/main" id="{EA7643C5-3A8B-F2A2-A1BC-10CAAEAEE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974" y="1342487"/>
            <a:ext cx="8346052" cy="41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F0F3E-45B7-F069-BF49-3FAD2A02944D}"/>
              </a:ext>
            </a:extLst>
          </p:cNvPr>
          <p:cNvSpPr txBox="1"/>
          <p:nvPr/>
        </p:nvSpPr>
        <p:spPr>
          <a:xfrm>
            <a:off x="5292090" y="2921168"/>
            <a:ext cx="1607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96131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C8927-CC20-6733-CC7E-AA1702BA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및 추가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EF27C-D23E-6D0C-D8CB-9FE9D8B22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HW </a:t>
            </a:r>
            <a:r>
              <a:rPr lang="ko-KR" altLang="en-US" dirty="0"/>
              <a:t>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GUI</a:t>
            </a:r>
            <a:r>
              <a:rPr lang="ko-KR" altLang="en-US" dirty="0"/>
              <a:t>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통신 프로토콜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레이저 탐지 알고리즘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 알고리즘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75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8B1A6-E85E-CFE3-FF69-0AA2C2C3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41A7D-9965-46CC-7A9D-9989506CF11D}"/>
              </a:ext>
            </a:extLst>
          </p:cNvPr>
          <p:cNvSpPr txBox="1"/>
          <p:nvPr/>
        </p:nvSpPr>
        <p:spPr>
          <a:xfrm>
            <a:off x="838200" y="2455817"/>
            <a:ext cx="224612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정성훈</a:t>
            </a:r>
            <a:r>
              <a:rPr lang="en-US" altLang="ko-KR" sz="3200" dirty="0"/>
              <a:t> : 55</a:t>
            </a:r>
          </a:p>
          <a:p>
            <a:endParaRPr lang="en-US" altLang="ko-KR" sz="3200" dirty="0"/>
          </a:p>
          <a:p>
            <a:r>
              <a:rPr lang="ko-KR" altLang="en-US" sz="3200" dirty="0" err="1"/>
              <a:t>류시웅</a:t>
            </a:r>
            <a:r>
              <a:rPr lang="ko-KR" altLang="en-US" sz="3200" dirty="0"/>
              <a:t> </a:t>
            </a:r>
            <a:r>
              <a:rPr lang="en-US" altLang="ko-KR" sz="3200" dirty="0"/>
              <a:t>: 40</a:t>
            </a:r>
          </a:p>
          <a:p>
            <a:endParaRPr lang="en-US" altLang="ko-KR" sz="3200" dirty="0"/>
          </a:p>
          <a:p>
            <a:r>
              <a:rPr lang="ko-KR" altLang="en-US" sz="3200" dirty="0" err="1"/>
              <a:t>노왕현</a:t>
            </a:r>
            <a:r>
              <a:rPr lang="ko-KR" altLang="en-US" sz="3200" dirty="0"/>
              <a:t> </a:t>
            </a:r>
            <a:r>
              <a:rPr lang="en-US" altLang="ko-KR" sz="3200" dirty="0"/>
              <a:t>: 5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2185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27BC0-91E6-8EE0-0CA2-16585B8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 </a:t>
            </a:r>
            <a:r>
              <a:rPr lang="ko-KR" altLang="en-US" dirty="0"/>
              <a:t>변경사항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037F8-8283-520A-48F0-9E2DC453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프로세서 변경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 descr="ATmega128 AVR 기본 모듈 [JMOD-128-1]">
            <a:extLst>
              <a:ext uri="{FF2B5EF4-FFF2-40B4-BE49-F238E27FC236}">
                <a16:creationId xmlns:a16="http://schemas.microsoft.com/office/drawing/2014/main" id="{A40DD6BA-8C4A-5FF4-8D35-90B93782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70653"/>
            <a:ext cx="2500567" cy="186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E5DD52C-CB84-96B0-392F-DE7FA3707F70}"/>
              </a:ext>
            </a:extLst>
          </p:cNvPr>
          <p:cNvSpPr/>
          <p:nvPr/>
        </p:nvSpPr>
        <p:spPr>
          <a:xfrm>
            <a:off x="4630875" y="3631346"/>
            <a:ext cx="2190055" cy="739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a:endParaRPr>
          </a:p>
        </p:txBody>
      </p:sp>
      <p:pic>
        <p:nvPicPr>
          <p:cNvPr id="1028" name="Picture 4" descr="큐보 스크래치 메인보드">
            <a:extLst>
              <a:ext uri="{FF2B5EF4-FFF2-40B4-BE49-F238E27FC236}">
                <a16:creationId xmlns:a16="http://schemas.microsoft.com/office/drawing/2014/main" id="{E6553382-A268-B325-2474-E751E9763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25993" r="1506" b="11651"/>
          <a:stretch/>
        </p:blipFill>
        <p:spPr bwMode="auto">
          <a:xfrm>
            <a:off x="7563642" y="2743261"/>
            <a:ext cx="3517108" cy="24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B6A0F-5E5C-4C7A-BF19-8175DCE41B4B}"/>
              </a:ext>
            </a:extLst>
          </p:cNvPr>
          <p:cNvSpPr txBox="1"/>
          <p:nvPr/>
        </p:nvSpPr>
        <p:spPr>
          <a:xfrm>
            <a:off x="1398261" y="5137706"/>
            <a:ext cx="13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Atmega128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0934F-CEA7-074D-926B-6A77D943499F}"/>
              </a:ext>
            </a:extLst>
          </p:cNvPr>
          <p:cNvSpPr txBox="1"/>
          <p:nvPr/>
        </p:nvSpPr>
        <p:spPr>
          <a:xfrm>
            <a:off x="7435127" y="5137706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기반 </a:t>
            </a:r>
            <a:r>
              <a:rPr lang="en-US" altLang="ko-KR" dirty="0"/>
              <a:t>CUBO </a:t>
            </a:r>
            <a:r>
              <a:rPr lang="ko-KR" altLang="en-US" dirty="0"/>
              <a:t>메인보드</a:t>
            </a:r>
          </a:p>
        </p:txBody>
      </p:sp>
    </p:spTree>
    <p:extLst>
      <p:ext uri="{BB962C8B-B14F-4D97-AF65-F5344CB8AC3E}">
        <p14:creationId xmlns:p14="http://schemas.microsoft.com/office/powerpoint/2010/main" val="43625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E04A-207E-3CC6-2804-EA06DE08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r>
              <a:rPr lang="ko-KR" altLang="en-US" dirty="0"/>
              <a:t> 변경사항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D0909-C67F-5819-229E-59ECFD08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59" y="2593635"/>
            <a:ext cx="4489261" cy="3366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D9D3B2-4165-BAC3-AA38-E1CF2CDF8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92" t="21991" r="23754" b="28967"/>
          <a:stretch/>
        </p:blipFill>
        <p:spPr>
          <a:xfrm>
            <a:off x="1680210" y="2593635"/>
            <a:ext cx="2571575" cy="33661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24E683F-B185-F6DD-D596-1A3441B3440E}"/>
              </a:ext>
            </a:extLst>
          </p:cNvPr>
          <p:cNvSpPr/>
          <p:nvPr/>
        </p:nvSpPr>
        <p:spPr>
          <a:xfrm>
            <a:off x="4630875" y="3631346"/>
            <a:ext cx="2190055" cy="739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49974CC-3ABE-FFEE-7314-82B1D9A93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 3D </a:t>
            </a:r>
            <a:r>
              <a:rPr lang="ko-KR" altLang="en-US" dirty="0"/>
              <a:t>모델링 변경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096571-3D66-29D6-91F0-B526AB6A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499" y="4997471"/>
            <a:ext cx="2879275" cy="1730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358204-A073-4B97-EA0A-F60198D63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774" y="5686607"/>
            <a:ext cx="1303728" cy="98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7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E04A-207E-3CC6-2804-EA06DE08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r>
              <a:rPr lang="ko-KR" altLang="en-US" dirty="0"/>
              <a:t> 변경사항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49974CC-3ABE-FFEE-7314-82B1D9A93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 3D </a:t>
            </a:r>
            <a:r>
              <a:rPr lang="ko-KR" altLang="en-US" dirty="0"/>
              <a:t>모델링 변경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 descr="장난감, 테이블, 전자제품, 플라스틱이(가) 표시된 사진&#10;&#10;자동 생성된 설명">
            <a:extLst>
              <a:ext uri="{FF2B5EF4-FFF2-40B4-BE49-F238E27FC236}">
                <a16:creationId xmlns:a16="http://schemas.microsoft.com/office/drawing/2014/main" id="{FF653213-6E3F-4BAD-E0C1-E8BFA4F1F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5695"/>
            <a:ext cx="4994940" cy="3746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3DFC38-C571-6142-B34A-91ACA5A1EBE6}"/>
              </a:ext>
            </a:extLst>
          </p:cNvPr>
          <p:cNvSpPr txBox="1"/>
          <p:nvPr/>
        </p:nvSpPr>
        <p:spPr>
          <a:xfrm>
            <a:off x="5904614" y="2565695"/>
            <a:ext cx="2970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사용 </a:t>
            </a:r>
            <a:r>
              <a:rPr lang="ko-KR" altLang="en-US" sz="2800" dirty="0" err="1"/>
              <a:t>안한</a:t>
            </a:r>
            <a:r>
              <a:rPr lang="ko-KR" altLang="en-US" sz="2800" dirty="0"/>
              <a:t> 이유</a:t>
            </a:r>
            <a:r>
              <a:rPr lang="en-US" altLang="ko-KR" sz="2800" dirty="0"/>
              <a:t>..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F8DA2-3006-8118-3F0E-B7285F7C7637}"/>
              </a:ext>
            </a:extLst>
          </p:cNvPr>
          <p:cNvSpPr txBox="1"/>
          <p:nvPr/>
        </p:nvSpPr>
        <p:spPr>
          <a:xfrm>
            <a:off x="5904613" y="3695843"/>
            <a:ext cx="3693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최소 </a:t>
            </a:r>
            <a:r>
              <a:rPr lang="ko-KR" altLang="en-US" sz="2400" dirty="0" err="1"/>
              <a:t>제어각</a:t>
            </a:r>
            <a:endParaRPr lang="en-US" altLang="ko-KR" sz="2400" dirty="0"/>
          </a:p>
          <a:p>
            <a:r>
              <a:rPr lang="en-US" altLang="ko-KR" sz="2400" dirty="0"/>
              <a:t>AX-12A &lt; </a:t>
            </a:r>
            <a:r>
              <a:rPr lang="ko-KR" altLang="en-US" sz="2400" dirty="0" err="1"/>
              <a:t>서보모터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47288-950B-3970-C4D2-367D47ADE02D}"/>
              </a:ext>
            </a:extLst>
          </p:cNvPr>
          <p:cNvSpPr txBox="1"/>
          <p:nvPr/>
        </p:nvSpPr>
        <p:spPr>
          <a:xfrm>
            <a:off x="5904613" y="5069353"/>
            <a:ext cx="399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십자에서 미세한 조정 </a:t>
            </a:r>
            <a:r>
              <a:rPr lang="en-US" altLang="ko-KR" sz="2800" dirty="0"/>
              <a:t>X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DB1CC3-6661-6726-CDC4-86127EF3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93" y="1866647"/>
            <a:ext cx="3317357" cy="21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4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0EE91-6BA2-09D5-DE04-885F8B02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BD673-6D94-0A79-1F8D-FE6C19873A20}"/>
              </a:ext>
            </a:extLst>
          </p:cNvPr>
          <p:cNvSpPr txBox="1"/>
          <p:nvPr/>
        </p:nvSpPr>
        <p:spPr>
          <a:xfrm>
            <a:off x="4904895" y="2922712"/>
            <a:ext cx="7838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“p-0.013t0.091\n”</a:t>
            </a:r>
            <a:endParaRPr lang="ko-KR" altLang="en-US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C9704-2E6C-D3F9-4A24-7B09AE1EF8AC}"/>
              </a:ext>
            </a:extLst>
          </p:cNvPr>
          <p:cNvSpPr txBox="1"/>
          <p:nvPr/>
        </p:nvSpPr>
        <p:spPr>
          <a:xfrm>
            <a:off x="5533109" y="4034841"/>
            <a:ext cx="658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Pan = -0.013 Tilt = 0.091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C9AEF-4E1F-AD68-2025-FD3E9E7CE9E8}"/>
              </a:ext>
            </a:extLst>
          </p:cNvPr>
          <p:cNvSpPr txBox="1"/>
          <p:nvPr/>
        </p:nvSpPr>
        <p:spPr>
          <a:xfrm>
            <a:off x="205740" y="2118360"/>
            <a:ext cx="58369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readStringUntil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read command until new line character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f=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s1=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,f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toFloat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s2=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f+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toFloat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p_pos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constrain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p_pos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s1, 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140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t_pos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constrain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t_pos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s2, 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altLang="ko-KR" sz="1200" dirty="0">
                <a:solidFill>
                  <a:srgbClr val="4E5B61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pan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p_pos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move pan to new position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tilt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t_pos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move tilt to new position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5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0EE91-6BA2-09D5-DE04-885F8B02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0556A-0545-45AF-23F5-EB7A6D9C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Tkinter</a:t>
            </a:r>
            <a:r>
              <a:rPr lang="ko-KR" altLang="en-US" dirty="0"/>
              <a:t> </a:t>
            </a:r>
            <a:r>
              <a:rPr lang="en-US" altLang="ko-KR" dirty="0"/>
              <a:t>=&gt; PyQT5 </a:t>
            </a:r>
          </a:p>
          <a:p>
            <a:pPr marL="0" indent="0">
              <a:buNone/>
            </a:pPr>
            <a:r>
              <a:rPr lang="en-US" altLang="ko-KR" dirty="0"/>
              <a:t>Before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09C795-C3DB-0C63-C337-3C8D78D7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337" y="2356005"/>
            <a:ext cx="7341326" cy="40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3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0EE91-6BA2-09D5-DE04-885F8B02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0556A-0545-45AF-23F5-EB7A6D9C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Tkinter</a:t>
            </a:r>
            <a:r>
              <a:rPr lang="ko-KR" altLang="en-US" dirty="0"/>
              <a:t> </a:t>
            </a:r>
            <a:r>
              <a:rPr lang="en-US" altLang="ko-KR" dirty="0"/>
              <a:t>=&gt; PyQT5 </a:t>
            </a:r>
          </a:p>
          <a:p>
            <a:pPr marL="0" indent="0">
              <a:buNone/>
            </a:pPr>
            <a:r>
              <a:rPr lang="en-US" altLang="ko-KR" dirty="0"/>
              <a:t>After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E4CC51-FAA8-0FBF-8692-0E7BDEB2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45" y="2536237"/>
            <a:ext cx="7873310" cy="39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4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344</Words>
  <Application>Microsoft Office PowerPoint</Application>
  <PresentationFormat>와이드스크린</PresentationFormat>
  <Paragraphs>84</Paragraphs>
  <Slides>19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Consolas</vt:lpstr>
      <vt:lpstr>Office 테마</vt:lpstr>
      <vt:lpstr>로봇공학응용-6조</vt:lpstr>
      <vt:lpstr>개선 및 추가 사항</vt:lpstr>
      <vt:lpstr>비율</vt:lpstr>
      <vt:lpstr>HW 변경사항</vt:lpstr>
      <vt:lpstr>HW 변경사항</vt:lpstr>
      <vt:lpstr>HW 변경사항</vt:lpstr>
      <vt:lpstr>통신 프로토콜</vt:lpstr>
      <vt:lpstr>GUI 변경</vt:lpstr>
      <vt:lpstr>GUI 변경</vt:lpstr>
      <vt:lpstr>PowerPoint 프레젠테이션</vt:lpstr>
      <vt:lpstr>레이저 탐지 알고리즘</vt:lpstr>
      <vt:lpstr>레이저 탐지 알고리즘</vt:lpstr>
      <vt:lpstr>레이저 탐지 알고리즘</vt:lpstr>
      <vt:lpstr>이동 알고리즘</vt:lpstr>
      <vt:lpstr>PowerPoint 프레젠테이션</vt:lpstr>
      <vt:lpstr>PowerPoint 프레젠테이션</vt:lpstr>
      <vt:lpstr>이동 알고리즘 - 방어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로봇공학응용</dc:title>
  <dc:creator>정 성훈</dc:creator>
  <cp:lastModifiedBy>정성훈</cp:lastModifiedBy>
  <cp:revision>1</cp:revision>
  <dcterms:created xsi:type="dcterms:W3CDTF">2023-05-16T13:24:42Z</dcterms:created>
  <dcterms:modified xsi:type="dcterms:W3CDTF">2023-05-25T00:53:16Z</dcterms:modified>
</cp:coreProperties>
</file>